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7" r:id="rId3"/>
    <p:sldId id="285" r:id="rId4"/>
    <p:sldId id="286" r:id="rId5"/>
    <p:sldId id="287" r:id="rId6"/>
    <p:sldId id="288" r:id="rId7"/>
    <p:sldId id="290" r:id="rId8"/>
    <p:sldId id="289" r:id="rId9"/>
    <p:sldId id="283" r:id="rId10"/>
    <p:sldId id="256" r:id="rId11"/>
    <p:sldId id="270" r:id="rId12"/>
    <p:sldId id="293" r:id="rId13"/>
    <p:sldId id="272" r:id="rId14"/>
    <p:sldId id="260" r:id="rId15"/>
    <p:sldId id="269" r:id="rId16"/>
    <p:sldId id="294" r:id="rId17"/>
    <p:sldId id="261" r:id="rId18"/>
    <p:sldId id="262" r:id="rId19"/>
    <p:sldId id="298" r:id="rId20"/>
    <p:sldId id="263" r:id="rId21"/>
    <p:sldId id="300" r:id="rId22"/>
    <p:sldId id="301" r:id="rId23"/>
    <p:sldId id="299" r:id="rId24"/>
    <p:sldId id="280" r:id="rId25"/>
    <p:sldId id="265" r:id="rId26"/>
    <p:sldId id="266" r:id="rId27"/>
    <p:sldId id="282" r:id="rId28"/>
    <p:sldId id="302" r:id="rId29"/>
    <p:sldId id="303" r:id="rId30"/>
    <p:sldId id="304" r:id="rId31"/>
    <p:sldId id="296" r:id="rId32"/>
    <p:sldId id="297" r:id="rId33"/>
  </p:sldIdLst>
  <p:sldSz cx="10048875" cy="4572000"/>
  <p:notesSz cx="6858000" cy="9144000"/>
  <p:defaultTextStyle>
    <a:defPPr>
      <a:defRPr lang="en-US"/>
    </a:defPPr>
    <a:lvl1pPr marL="0" algn="l" defTabSz="783661" rtl="0" eaLnBrk="1" latinLnBrk="0" hangingPunct="1">
      <a:defRPr sz="1500" kern="1200">
        <a:solidFill>
          <a:schemeClr val="tx1"/>
        </a:solidFill>
        <a:latin typeface="+mn-lt"/>
        <a:ea typeface="+mn-ea"/>
        <a:cs typeface="+mn-cs"/>
      </a:defRPr>
    </a:lvl1pPr>
    <a:lvl2pPr marL="391830" algn="l" defTabSz="783661" rtl="0" eaLnBrk="1" latinLnBrk="0" hangingPunct="1">
      <a:defRPr sz="1500" kern="1200">
        <a:solidFill>
          <a:schemeClr val="tx1"/>
        </a:solidFill>
        <a:latin typeface="+mn-lt"/>
        <a:ea typeface="+mn-ea"/>
        <a:cs typeface="+mn-cs"/>
      </a:defRPr>
    </a:lvl2pPr>
    <a:lvl3pPr marL="783661" algn="l" defTabSz="783661" rtl="0" eaLnBrk="1" latinLnBrk="0" hangingPunct="1">
      <a:defRPr sz="1500" kern="1200">
        <a:solidFill>
          <a:schemeClr val="tx1"/>
        </a:solidFill>
        <a:latin typeface="+mn-lt"/>
        <a:ea typeface="+mn-ea"/>
        <a:cs typeface="+mn-cs"/>
      </a:defRPr>
    </a:lvl3pPr>
    <a:lvl4pPr marL="1175493" algn="l" defTabSz="783661" rtl="0" eaLnBrk="1" latinLnBrk="0" hangingPunct="1">
      <a:defRPr sz="1500" kern="1200">
        <a:solidFill>
          <a:schemeClr val="tx1"/>
        </a:solidFill>
        <a:latin typeface="+mn-lt"/>
        <a:ea typeface="+mn-ea"/>
        <a:cs typeface="+mn-cs"/>
      </a:defRPr>
    </a:lvl4pPr>
    <a:lvl5pPr marL="1567323" algn="l" defTabSz="783661" rtl="0" eaLnBrk="1" latinLnBrk="0" hangingPunct="1">
      <a:defRPr sz="1500" kern="1200">
        <a:solidFill>
          <a:schemeClr val="tx1"/>
        </a:solidFill>
        <a:latin typeface="+mn-lt"/>
        <a:ea typeface="+mn-ea"/>
        <a:cs typeface="+mn-cs"/>
      </a:defRPr>
    </a:lvl5pPr>
    <a:lvl6pPr marL="1959154" algn="l" defTabSz="783661" rtl="0" eaLnBrk="1" latinLnBrk="0" hangingPunct="1">
      <a:defRPr sz="1500" kern="1200">
        <a:solidFill>
          <a:schemeClr val="tx1"/>
        </a:solidFill>
        <a:latin typeface="+mn-lt"/>
        <a:ea typeface="+mn-ea"/>
        <a:cs typeface="+mn-cs"/>
      </a:defRPr>
    </a:lvl6pPr>
    <a:lvl7pPr marL="2350984" algn="l" defTabSz="783661" rtl="0" eaLnBrk="1" latinLnBrk="0" hangingPunct="1">
      <a:defRPr sz="1500" kern="1200">
        <a:solidFill>
          <a:schemeClr val="tx1"/>
        </a:solidFill>
        <a:latin typeface="+mn-lt"/>
        <a:ea typeface="+mn-ea"/>
        <a:cs typeface="+mn-cs"/>
      </a:defRPr>
    </a:lvl7pPr>
    <a:lvl8pPr marL="2742815" algn="l" defTabSz="783661" rtl="0" eaLnBrk="1" latinLnBrk="0" hangingPunct="1">
      <a:defRPr sz="1500" kern="1200">
        <a:solidFill>
          <a:schemeClr val="tx1"/>
        </a:solidFill>
        <a:latin typeface="+mn-lt"/>
        <a:ea typeface="+mn-ea"/>
        <a:cs typeface="+mn-cs"/>
      </a:defRPr>
    </a:lvl8pPr>
    <a:lvl9pPr marL="3134646" algn="l" defTabSz="783661"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31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DCD7"/>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40" autoAdjust="0"/>
    <p:restoredTop sz="94611" autoAdjust="0"/>
  </p:normalViewPr>
  <p:slideViewPr>
    <p:cSldViewPr>
      <p:cViewPr varScale="1">
        <p:scale>
          <a:sx n="152" d="100"/>
          <a:sy n="152" d="100"/>
        </p:scale>
        <p:origin x="184" y="352"/>
      </p:cViewPr>
      <p:guideLst>
        <p:guide orient="horz" pos="1440"/>
        <p:guide pos="3165"/>
      </p:guideLst>
    </p:cSldViewPr>
  </p:slideViewPr>
  <p:outlineViewPr>
    <p:cViewPr>
      <p:scale>
        <a:sx n="33" d="100"/>
        <a:sy n="33" d="100"/>
      </p:scale>
      <p:origin x="0" y="41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12BB01-4FF0-447F-ADAE-A73D68BE183A}" type="doc">
      <dgm:prSet loTypeId="urn:microsoft.com/office/officeart/2005/8/layout/vList2" loCatId="list" qsTypeId="urn:microsoft.com/office/officeart/2005/8/quickstyle/3d1" qsCatId="3D" csTypeId="urn:microsoft.com/office/officeart/2005/8/colors/accent2_4" csCatId="accent2"/>
      <dgm:spPr/>
      <dgm:t>
        <a:bodyPr/>
        <a:lstStyle/>
        <a:p>
          <a:endParaRPr lang="en-US"/>
        </a:p>
      </dgm:t>
    </dgm:pt>
    <dgm:pt modelId="{F2CC16F2-1014-4C74-9B6B-DEAF9A433854}">
      <dgm:prSet/>
      <dgm:spPr/>
      <dgm:t>
        <a:bodyPr/>
        <a:lstStyle/>
        <a:p>
          <a:pPr rtl="0"/>
          <a:r>
            <a:rPr lang="en-US" dirty="0"/>
            <a:t>Corporate brand Identity development and implementation</a:t>
          </a:r>
        </a:p>
      </dgm:t>
    </dgm:pt>
    <dgm:pt modelId="{3627427A-2F27-40D0-9313-6BE78F76FFB1}" type="parTrans" cxnId="{AC37328D-49C0-4B3B-8526-C1E8DFA927D8}">
      <dgm:prSet/>
      <dgm:spPr/>
      <dgm:t>
        <a:bodyPr/>
        <a:lstStyle/>
        <a:p>
          <a:endParaRPr lang="en-US"/>
        </a:p>
      </dgm:t>
    </dgm:pt>
    <dgm:pt modelId="{F0BE887C-ACFF-4A59-AF72-9C0AF7B4CACA}" type="sibTrans" cxnId="{AC37328D-49C0-4B3B-8526-C1E8DFA927D8}">
      <dgm:prSet/>
      <dgm:spPr/>
      <dgm:t>
        <a:bodyPr/>
        <a:lstStyle/>
        <a:p>
          <a:endParaRPr lang="en-US"/>
        </a:p>
      </dgm:t>
    </dgm:pt>
    <dgm:pt modelId="{6187E28D-EAAD-4A2A-940A-3E996F89439E}">
      <dgm:prSet/>
      <dgm:spPr/>
      <dgm:t>
        <a:bodyPr/>
        <a:lstStyle/>
        <a:p>
          <a:pPr rtl="0"/>
          <a:r>
            <a:rPr lang="en-US" dirty="0"/>
            <a:t>Brands advisory</a:t>
          </a:r>
        </a:p>
      </dgm:t>
    </dgm:pt>
    <dgm:pt modelId="{752A9AFE-29D6-46BC-A6CD-7FF57242DF1B}" type="parTrans" cxnId="{5AE10A76-AA82-41EE-9A90-751BCB0B0B9A}">
      <dgm:prSet/>
      <dgm:spPr/>
      <dgm:t>
        <a:bodyPr/>
        <a:lstStyle/>
        <a:p>
          <a:endParaRPr lang="en-US"/>
        </a:p>
      </dgm:t>
    </dgm:pt>
    <dgm:pt modelId="{61DC353E-CCFD-45C9-BBAE-1556CFE411DC}" type="sibTrans" cxnId="{5AE10A76-AA82-41EE-9A90-751BCB0B0B9A}">
      <dgm:prSet/>
      <dgm:spPr/>
      <dgm:t>
        <a:bodyPr/>
        <a:lstStyle/>
        <a:p>
          <a:endParaRPr lang="en-US"/>
        </a:p>
      </dgm:t>
    </dgm:pt>
    <dgm:pt modelId="{DAB6A045-41DB-4A43-86A2-ADE50CD26340}">
      <dgm:prSet/>
      <dgm:spPr/>
      <dgm:t>
        <a:bodyPr/>
        <a:lstStyle/>
        <a:p>
          <a:pPr rtl="0"/>
          <a:r>
            <a:rPr lang="en-US" dirty="0"/>
            <a:t>Full integrated Marketing communication development and implementation </a:t>
          </a:r>
        </a:p>
      </dgm:t>
    </dgm:pt>
    <dgm:pt modelId="{A28F2F7D-9D5B-41B4-AC34-B7A33A18C343}" type="parTrans" cxnId="{F3AB7620-6B0D-469B-973F-47F016C4682F}">
      <dgm:prSet/>
      <dgm:spPr/>
      <dgm:t>
        <a:bodyPr/>
        <a:lstStyle/>
        <a:p>
          <a:endParaRPr lang="en-US"/>
        </a:p>
      </dgm:t>
    </dgm:pt>
    <dgm:pt modelId="{4F5C516F-3A20-4CFD-A4D0-835F3EAC4B10}" type="sibTrans" cxnId="{F3AB7620-6B0D-469B-973F-47F016C4682F}">
      <dgm:prSet/>
      <dgm:spPr/>
      <dgm:t>
        <a:bodyPr/>
        <a:lstStyle/>
        <a:p>
          <a:endParaRPr lang="en-US"/>
        </a:p>
      </dgm:t>
    </dgm:pt>
    <dgm:pt modelId="{C9ED86F2-C052-497E-A4F2-E0122770CAA9}">
      <dgm:prSet/>
      <dgm:spPr/>
      <dgm:t>
        <a:bodyPr/>
        <a:lstStyle/>
        <a:p>
          <a:pPr rtl="0"/>
          <a:r>
            <a:rPr lang="en-US" dirty="0"/>
            <a:t>Advertising and Public Relations </a:t>
          </a:r>
        </a:p>
      </dgm:t>
    </dgm:pt>
    <dgm:pt modelId="{1344EB98-99BD-4D8A-B9A4-0CC217C9F13A}" type="parTrans" cxnId="{3997B485-D788-4CCD-9808-7BD71EF5383E}">
      <dgm:prSet/>
      <dgm:spPr/>
      <dgm:t>
        <a:bodyPr/>
        <a:lstStyle/>
        <a:p>
          <a:endParaRPr lang="en-US"/>
        </a:p>
      </dgm:t>
    </dgm:pt>
    <dgm:pt modelId="{9C78EF57-8F68-4FC9-9DA6-4E3DF42B0EB6}" type="sibTrans" cxnId="{3997B485-D788-4CCD-9808-7BD71EF5383E}">
      <dgm:prSet/>
      <dgm:spPr/>
      <dgm:t>
        <a:bodyPr/>
        <a:lstStyle/>
        <a:p>
          <a:endParaRPr lang="en-US"/>
        </a:p>
      </dgm:t>
    </dgm:pt>
    <dgm:pt modelId="{94487B80-0DD7-49FD-83CB-5B5847802BC7}">
      <dgm:prSet/>
      <dgm:spPr/>
      <dgm:t>
        <a:bodyPr/>
        <a:lstStyle/>
        <a:p>
          <a:pPr rtl="0"/>
          <a:r>
            <a:rPr lang="en-US" dirty="0"/>
            <a:t>Design works</a:t>
          </a:r>
        </a:p>
      </dgm:t>
    </dgm:pt>
    <dgm:pt modelId="{866759C1-ECA1-4A1B-844A-13C3E65ED4B4}" type="parTrans" cxnId="{BD20ACDF-B6DB-4439-8C3D-2EE70C143B97}">
      <dgm:prSet/>
      <dgm:spPr/>
      <dgm:t>
        <a:bodyPr/>
        <a:lstStyle/>
        <a:p>
          <a:endParaRPr lang="en-US"/>
        </a:p>
      </dgm:t>
    </dgm:pt>
    <dgm:pt modelId="{4DE18331-F1CB-4AF7-A24C-8F684AAE53C3}" type="sibTrans" cxnId="{BD20ACDF-B6DB-4439-8C3D-2EE70C143B97}">
      <dgm:prSet/>
      <dgm:spPr/>
      <dgm:t>
        <a:bodyPr/>
        <a:lstStyle/>
        <a:p>
          <a:endParaRPr lang="en-US"/>
        </a:p>
      </dgm:t>
    </dgm:pt>
    <dgm:pt modelId="{D0E6AAFE-F645-443A-B750-9A08155694EE}">
      <dgm:prSet/>
      <dgm:spPr/>
      <dgm:t>
        <a:bodyPr/>
        <a:lstStyle/>
        <a:p>
          <a:pPr rtl="0"/>
          <a:r>
            <a:rPr lang="en-US" dirty="0"/>
            <a:t>Digital/multimedia designs</a:t>
          </a:r>
        </a:p>
      </dgm:t>
    </dgm:pt>
    <dgm:pt modelId="{3672D5EB-E66B-4122-B3AF-94BD5809A9C0}" type="parTrans" cxnId="{6D109E7A-EBD6-4F1B-9811-8F10ACEDDDD0}">
      <dgm:prSet/>
      <dgm:spPr/>
      <dgm:t>
        <a:bodyPr/>
        <a:lstStyle/>
        <a:p>
          <a:endParaRPr lang="en-US"/>
        </a:p>
      </dgm:t>
    </dgm:pt>
    <dgm:pt modelId="{AB0E5CFC-E19E-443B-B259-3E4E47ECAF9F}" type="sibTrans" cxnId="{6D109E7A-EBD6-4F1B-9811-8F10ACEDDDD0}">
      <dgm:prSet/>
      <dgm:spPr/>
      <dgm:t>
        <a:bodyPr/>
        <a:lstStyle/>
        <a:p>
          <a:endParaRPr lang="en-US"/>
        </a:p>
      </dgm:t>
    </dgm:pt>
    <dgm:pt modelId="{44706489-9314-4C63-A762-5A97C2FB4B97}">
      <dgm:prSet/>
      <dgm:spPr/>
      <dgm:t>
        <a:bodyPr/>
        <a:lstStyle/>
        <a:p>
          <a:pPr rtl="0"/>
          <a:r>
            <a:rPr lang="en-US" dirty="0"/>
            <a:t>BTL (below the line) production</a:t>
          </a:r>
        </a:p>
      </dgm:t>
    </dgm:pt>
    <dgm:pt modelId="{8352BC4D-80C1-4DF3-B95D-C1F5E058AAE4}" type="parTrans" cxnId="{EB6CDFED-4EE7-4FB9-80BE-98B56E8D77B2}">
      <dgm:prSet/>
      <dgm:spPr/>
      <dgm:t>
        <a:bodyPr/>
        <a:lstStyle/>
        <a:p>
          <a:endParaRPr lang="en-US"/>
        </a:p>
      </dgm:t>
    </dgm:pt>
    <dgm:pt modelId="{012782A2-395E-4357-AB59-189E91D4BC0B}" type="sibTrans" cxnId="{EB6CDFED-4EE7-4FB9-80BE-98B56E8D77B2}">
      <dgm:prSet/>
      <dgm:spPr/>
      <dgm:t>
        <a:bodyPr/>
        <a:lstStyle/>
        <a:p>
          <a:endParaRPr lang="en-US"/>
        </a:p>
      </dgm:t>
    </dgm:pt>
    <dgm:pt modelId="{335BC42B-663B-419E-9939-8520633C7F44}">
      <dgm:prSet/>
      <dgm:spPr/>
      <dgm:t>
        <a:bodyPr/>
        <a:lstStyle/>
        <a:p>
          <a:pPr rtl="0"/>
          <a:r>
            <a:rPr lang="en-US" dirty="0"/>
            <a:t>ATL (Above the line) Production</a:t>
          </a:r>
        </a:p>
      </dgm:t>
    </dgm:pt>
    <dgm:pt modelId="{0CE2ECC7-5F6B-42BA-B9E6-6E296BD49FE3}" type="parTrans" cxnId="{E3BEA7FD-51E1-4B32-8956-AAE086D5F5BC}">
      <dgm:prSet/>
      <dgm:spPr/>
      <dgm:t>
        <a:bodyPr/>
        <a:lstStyle/>
        <a:p>
          <a:endParaRPr lang="en-US"/>
        </a:p>
      </dgm:t>
    </dgm:pt>
    <dgm:pt modelId="{1A943C4A-0866-45A3-85A8-0D5FC53EA09B}" type="sibTrans" cxnId="{E3BEA7FD-51E1-4B32-8956-AAE086D5F5BC}">
      <dgm:prSet/>
      <dgm:spPr/>
      <dgm:t>
        <a:bodyPr/>
        <a:lstStyle/>
        <a:p>
          <a:endParaRPr lang="en-US"/>
        </a:p>
      </dgm:t>
    </dgm:pt>
    <dgm:pt modelId="{59CB5ADF-349C-4603-B87F-3D0347807ED6}" type="pres">
      <dgm:prSet presAssocID="{D212BB01-4FF0-447F-ADAE-A73D68BE183A}" presName="linear" presStyleCnt="0">
        <dgm:presLayoutVars>
          <dgm:animLvl val="lvl"/>
          <dgm:resizeHandles val="exact"/>
        </dgm:presLayoutVars>
      </dgm:prSet>
      <dgm:spPr/>
    </dgm:pt>
    <dgm:pt modelId="{AA4F271D-038A-42F6-A5D6-B1CF9E637477}" type="pres">
      <dgm:prSet presAssocID="{F2CC16F2-1014-4C74-9B6B-DEAF9A433854}" presName="parentText" presStyleLbl="node1" presStyleIdx="0" presStyleCnt="8">
        <dgm:presLayoutVars>
          <dgm:chMax val="0"/>
          <dgm:bulletEnabled val="1"/>
        </dgm:presLayoutVars>
      </dgm:prSet>
      <dgm:spPr/>
    </dgm:pt>
    <dgm:pt modelId="{1AEF527D-E43D-4DD8-A2B6-AD7955ACF615}" type="pres">
      <dgm:prSet presAssocID="{F0BE887C-ACFF-4A59-AF72-9C0AF7B4CACA}" presName="spacer" presStyleCnt="0"/>
      <dgm:spPr/>
    </dgm:pt>
    <dgm:pt modelId="{06F53682-26F4-433E-B353-0CAEB83427BD}" type="pres">
      <dgm:prSet presAssocID="{6187E28D-EAAD-4A2A-940A-3E996F89439E}" presName="parentText" presStyleLbl="node1" presStyleIdx="1" presStyleCnt="8">
        <dgm:presLayoutVars>
          <dgm:chMax val="0"/>
          <dgm:bulletEnabled val="1"/>
        </dgm:presLayoutVars>
      </dgm:prSet>
      <dgm:spPr/>
    </dgm:pt>
    <dgm:pt modelId="{90F3E20D-CC3C-4BFB-B63B-0198EE10D404}" type="pres">
      <dgm:prSet presAssocID="{61DC353E-CCFD-45C9-BBAE-1556CFE411DC}" presName="spacer" presStyleCnt="0"/>
      <dgm:spPr/>
    </dgm:pt>
    <dgm:pt modelId="{2677EBB5-7101-4C50-9772-A0ADEAA7F942}" type="pres">
      <dgm:prSet presAssocID="{DAB6A045-41DB-4A43-86A2-ADE50CD26340}" presName="parentText" presStyleLbl="node1" presStyleIdx="2" presStyleCnt="8">
        <dgm:presLayoutVars>
          <dgm:chMax val="0"/>
          <dgm:bulletEnabled val="1"/>
        </dgm:presLayoutVars>
      </dgm:prSet>
      <dgm:spPr/>
    </dgm:pt>
    <dgm:pt modelId="{82286D83-3629-41A9-806A-E9AEFD5EAFD5}" type="pres">
      <dgm:prSet presAssocID="{4F5C516F-3A20-4CFD-A4D0-835F3EAC4B10}" presName="spacer" presStyleCnt="0"/>
      <dgm:spPr/>
    </dgm:pt>
    <dgm:pt modelId="{08A8AD30-B18C-4DC4-AF0C-C48724CBF49D}" type="pres">
      <dgm:prSet presAssocID="{C9ED86F2-C052-497E-A4F2-E0122770CAA9}" presName="parentText" presStyleLbl="node1" presStyleIdx="3" presStyleCnt="8">
        <dgm:presLayoutVars>
          <dgm:chMax val="0"/>
          <dgm:bulletEnabled val="1"/>
        </dgm:presLayoutVars>
      </dgm:prSet>
      <dgm:spPr/>
    </dgm:pt>
    <dgm:pt modelId="{78F1172F-46FF-4F06-8CF3-A05ED3A8E416}" type="pres">
      <dgm:prSet presAssocID="{9C78EF57-8F68-4FC9-9DA6-4E3DF42B0EB6}" presName="spacer" presStyleCnt="0"/>
      <dgm:spPr/>
    </dgm:pt>
    <dgm:pt modelId="{C99B7C0F-C260-43D0-A0B7-4C2BED67F02E}" type="pres">
      <dgm:prSet presAssocID="{94487B80-0DD7-49FD-83CB-5B5847802BC7}" presName="parentText" presStyleLbl="node1" presStyleIdx="4" presStyleCnt="8">
        <dgm:presLayoutVars>
          <dgm:chMax val="0"/>
          <dgm:bulletEnabled val="1"/>
        </dgm:presLayoutVars>
      </dgm:prSet>
      <dgm:spPr/>
    </dgm:pt>
    <dgm:pt modelId="{27F33547-4106-49B1-BD6F-7F3E9E455971}" type="pres">
      <dgm:prSet presAssocID="{4DE18331-F1CB-4AF7-A24C-8F684AAE53C3}" presName="spacer" presStyleCnt="0"/>
      <dgm:spPr/>
    </dgm:pt>
    <dgm:pt modelId="{D824FADF-3E7D-417A-8529-9987DF8E993B}" type="pres">
      <dgm:prSet presAssocID="{D0E6AAFE-F645-443A-B750-9A08155694EE}" presName="parentText" presStyleLbl="node1" presStyleIdx="5" presStyleCnt="8">
        <dgm:presLayoutVars>
          <dgm:chMax val="0"/>
          <dgm:bulletEnabled val="1"/>
        </dgm:presLayoutVars>
      </dgm:prSet>
      <dgm:spPr/>
    </dgm:pt>
    <dgm:pt modelId="{1D870188-1B1F-4DC2-8401-8753A1468242}" type="pres">
      <dgm:prSet presAssocID="{AB0E5CFC-E19E-443B-B259-3E4E47ECAF9F}" presName="spacer" presStyleCnt="0"/>
      <dgm:spPr/>
    </dgm:pt>
    <dgm:pt modelId="{23E088C5-2AD1-4672-9F53-6F8287B999BD}" type="pres">
      <dgm:prSet presAssocID="{44706489-9314-4C63-A762-5A97C2FB4B97}" presName="parentText" presStyleLbl="node1" presStyleIdx="6" presStyleCnt="8">
        <dgm:presLayoutVars>
          <dgm:chMax val="0"/>
          <dgm:bulletEnabled val="1"/>
        </dgm:presLayoutVars>
      </dgm:prSet>
      <dgm:spPr/>
    </dgm:pt>
    <dgm:pt modelId="{406AA0AC-BF79-4235-8EB0-F72D0A02DCBA}" type="pres">
      <dgm:prSet presAssocID="{012782A2-395E-4357-AB59-189E91D4BC0B}" presName="spacer" presStyleCnt="0"/>
      <dgm:spPr/>
    </dgm:pt>
    <dgm:pt modelId="{AD50DC72-42B5-476F-AF92-5F2166D57728}" type="pres">
      <dgm:prSet presAssocID="{335BC42B-663B-419E-9939-8520633C7F44}" presName="parentText" presStyleLbl="node1" presStyleIdx="7" presStyleCnt="8">
        <dgm:presLayoutVars>
          <dgm:chMax val="0"/>
          <dgm:bulletEnabled val="1"/>
        </dgm:presLayoutVars>
      </dgm:prSet>
      <dgm:spPr/>
    </dgm:pt>
  </dgm:ptLst>
  <dgm:cxnLst>
    <dgm:cxn modelId="{86F4E408-2896-460D-85BA-0E7E0EA23730}" type="presOf" srcId="{D212BB01-4FF0-447F-ADAE-A73D68BE183A}" destId="{59CB5ADF-349C-4603-B87F-3D0347807ED6}" srcOrd="0" destOrd="0" presId="urn:microsoft.com/office/officeart/2005/8/layout/vList2"/>
    <dgm:cxn modelId="{CFAB0313-4BAA-46E9-A9CE-0B1FBAB120A8}" type="presOf" srcId="{335BC42B-663B-419E-9939-8520633C7F44}" destId="{AD50DC72-42B5-476F-AF92-5F2166D57728}" srcOrd="0" destOrd="0" presId="urn:microsoft.com/office/officeart/2005/8/layout/vList2"/>
    <dgm:cxn modelId="{F3AB7620-6B0D-469B-973F-47F016C4682F}" srcId="{D212BB01-4FF0-447F-ADAE-A73D68BE183A}" destId="{DAB6A045-41DB-4A43-86A2-ADE50CD26340}" srcOrd="2" destOrd="0" parTransId="{A28F2F7D-9D5B-41B4-AC34-B7A33A18C343}" sibTransId="{4F5C516F-3A20-4CFD-A4D0-835F3EAC4B10}"/>
    <dgm:cxn modelId="{0400B62D-9503-445E-9A28-B8AE7373F121}" type="presOf" srcId="{44706489-9314-4C63-A762-5A97C2FB4B97}" destId="{23E088C5-2AD1-4672-9F53-6F8287B999BD}" srcOrd="0" destOrd="0" presId="urn:microsoft.com/office/officeart/2005/8/layout/vList2"/>
    <dgm:cxn modelId="{3CAA0F70-CD2A-481D-BEFD-1BF8CA2A17EF}" type="presOf" srcId="{D0E6AAFE-F645-443A-B750-9A08155694EE}" destId="{D824FADF-3E7D-417A-8529-9987DF8E993B}" srcOrd="0" destOrd="0" presId="urn:microsoft.com/office/officeart/2005/8/layout/vList2"/>
    <dgm:cxn modelId="{5AE10A76-AA82-41EE-9A90-751BCB0B0B9A}" srcId="{D212BB01-4FF0-447F-ADAE-A73D68BE183A}" destId="{6187E28D-EAAD-4A2A-940A-3E996F89439E}" srcOrd="1" destOrd="0" parTransId="{752A9AFE-29D6-46BC-A6CD-7FF57242DF1B}" sibTransId="{61DC353E-CCFD-45C9-BBAE-1556CFE411DC}"/>
    <dgm:cxn modelId="{6D109E7A-EBD6-4F1B-9811-8F10ACEDDDD0}" srcId="{D212BB01-4FF0-447F-ADAE-A73D68BE183A}" destId="{D0E6AAFE-F645-443A-B750-9A08155694EE}" srcOrd="5" destOrd="0" parTransId="{3672D5EB-E66B-4122-B3AF-94BD5809A9C0}" sibTransId="{AB0E5CFC-E19E-443B-B259-3E4E47ECAF9F}"/>
    <dgm:cxn modelId="{3997B485-D788-4CCD-9808-7BD71EF5383E}" srcId="{D212BB01-4FF0-447F-ADAE-A73D68BE183A}" destId="{C9ED86F2-C052-497E-A4F2-E0122770CAA9}" srcOrd="3" destOrd="0" parTransId="{1344EB98-99BD-4D8A-B9A4-0CC217C9F13A}" sibTransId="{9C78EF57-8F68-4FC9-9DA6-4E3DF42B0EB6}"/>
    <dgm:cxn modelId="{AC37328D-49C0-4B3B-8526-C1E8DFA927D8}" srcId="{D212BB01-4FF0-447F-ADAE-A73D68BE183A}" destId="{F2CC16F2-1014-4C74-9B6B-DEAF9A433854}" srcOrd="0" destOrd="0" parTransId="{3627427A-2F27-40D0-9313-6BE78F76FFB1}" sibTransId="{F0BE887C-ACFF-4A59-AF72-9C0AF7B4CACA}"/>
    <dgm:cxn modelId="{5DC9F1A7-DCEB-4CD0-B42E-4C3E5D00A6B3}" type="presOf" srcId="{6187E28D-EAAD-4A2A-940A-3E996F89439E}" destId="{06F53682-26F4-433E-B353-0CAEB83427BD}" srcOrd="0" destOrd="0" presId="urn:microsoft.com/office/officeart/2005/8/layout/vList2"/>
    <dgm:cxn modelId="{705503B1-8C1C-4863-936E-A409A1B188C3}" type="presOf" srcId="{94487B80-0DD7-49FD-83CB-5B5847802BC7}" destId="{C99B7C0F-C260-43D0-A0B7-4C2BED67F02E}" srcOrd="0" destOrd="0" presId="urn:microsoft.com/office/officeart/2005/8/layout/vList2"/>
    <dgm:cxn modelId="{BA8986C3-BBCA-40E8-8D6D-C6061AB5B29C}" type="presOf" srcId="{F2CC16F2-1014-4C74-9B6B-DEAF9A433854}" destId="{AA4F271D-038A-42F6-A5D6-B1CF9E637477}" srcOrd="0" destOrd="0" presId="urn:microsoft.com/office/officeart/2005/8/layout/vList2"/>
    <dgm:cxn modelId="{87C21ACB-E97D-4620-92E4-6E134E9623F4}" type="presOf" srcId="{C9ED86F2-C052-497E-A4F2-E0122770CAA9}" destId="{08A8AD30-B18C-4DC4-AF0C-C48724CBF49D}" srcOrd="0" destOrd="0" presId="urn:microsoft.com/office/officeart/2005/8/layout/vList2"/>
    <dgm:cxn modelId="{BD20ACDF-B6DB-4439-8C3D-2EE70C143B97}" srcId="{D212BB01-4FF0-447F-ADAE-A73D68BE183A}" destId="{94487B80-0DD7-49FD-83CB-5B5847802BC7}" srcOrd="4" destOrd="0" parTransId="{866759C1-ECA1-4A1B-844A-13C3E65ED4B4}" sibTransId="{4DE18331-F1CB-4AF7-A24C-8F684AAE53C3}"/>
    <dgm:cxn modelId="{EB6CDFED-4EE7-4FB9-80BE-98B56E8D77B2}" srcId="{D212BB01-4FF0-447F-ADAE-A73D68BE183A}" destId="{44706489-9314-4C63-A762-5A97C2FB4B97}" srcOrd="6" destOrd="0" parTransId="{8352BC4D-80C1-4DF3-B95D-C1F5E058AAE4}" sibTransId="{012782A2-395E-4357-AB59-189E91D4BC0B}"/>
    <dgm:cxn modelId="{F3E639F3-2356-47EB-9EB5-7F9C41EBAF7B}" type="presOf" srcId="{DAB6A045-41DB-4A43-86A2-ADE50CD26340}" destId="{2677EBB5-7101-4C50-9772-A0ADEAA7F942}" srcOrd="0" destOrd="0" presId="urn:microsoft.com/office/officeart/2005/8/layout/vList2"/>
    <dgm:cxn modelId="{E3BEA7FD-51E1-4B32-8956-AAE086D5F5BC}" srcId="{D212BB01-4FF0-447F-ADAE-A73D68BE183A}" destId="{335BC42B-663B-419E-9939-8520633C7F44}" srcOrd="7" destOrd="0" parTransId="{0CE2ECC7-5F6B-42BA-B9E6-6E296BD49FE3}" sibTransId="{1A943C4A-0866-45A3-85A8-0D5FC53EA09B}"/>
    <dgm:cxn modelId="{402222DE-5C85-470A-A69F-4470707C5351}" type="presParOf" srcId="{59CB5ADF-349C-4603-B87F-3D0347807ED6}" destId="{AA4F271D-038A-42F6-A5D6-B1CF9E637477}" srcOrd="0" destOrd="0" presId="urn:microsoft.com/office/officeart/2005/8/layout/vList2"/>
    <dgm:cxn modelId="{B3D7183C-5B74-4269-B152-94002726C0ED}" type="presParOf" srcId="{59CB5ADF-349C-4603-B87F-3D0347807ED6}" destId="{1AEF527D-E43D-4DD8-A2B6-AD7955ACF615}" srcOrd="1" destOrd="0" presId="urn:microsoft.com/office/officeart/2005/8/layout/vList2"/>
    <dgm:cxn modelId="{6B565F7C-DC75-4918-8878-86E50EB7E7A4}" type="presParOf" srcId="{59CB5ADF-349C-4603-B87F-3D0347807ED6}" destId="{06F53682-26F4-433E-B353-0CAEB83427BD}" srcOrd="2" destOrd="0" presId="urn:microsoft.com/office/officeart/2005/8/layout/vList2"/>
    <dgm:cxn modelId="{8636E4DC-477E-49A6-9000-E3D8A5A18A61}" type="presParOf" srcId="{59CB5ADF-349C-4603-B87F-3D0347807ED6}" destId="{90F3E20D-CC3C-4BFB-B63B-0198EE10D404}" srcOrd="3" destOrd="0" presId="urn:microsoft.com/office/officeart/2005/8/layout/vList2"/>
    <dgm:cxn modelId="{0ABC5CBC-52F0-462A-A4D4-040C80AFEB99}" type="presParOf" srcId="{59CB5ADF-349C-4603-B87F-3D0347807ED6}" destId="{2677EBB5-7101-4C50-9772-A0ADEAA7F942}" srcOrd="4" destOrd="0" presId="urn:microsoft.com/office/officeart/2005/8/layout/vList2"/>
    <dgm:cxn modelId="{0611C93C-5286-4BC6-8CC0-734EE6F33233}" type="presParOf" srcId="{59CB5ADF-349C-4603-B87F-3D0347807ED6}" destId="{82286D83-3629-41A9-806A-E9AEFD5EAFD5}" srcOrd="5" destOrd="0" presId="urn:microsoft.com/office/officeart/2005/8/layout/vList2"/>
    <dgm:cxn modelId="{51730454-026F-472F-8EFA-097C25F9CA63}" type="presParOf" srcId="{59CB5ADF-349C-4603-B87F-3D0347807ED6}" destId="{08A8AD30-B18C-4DC4-AF0C-C48724CBF49D}" srcOrd="6" destOrd="0" presId="urn:microsoft.com/office/officeart/2005/8/layout/vList2"/>
    <dgm:cxn modelId="{170FFC2B-8E20-41E0-A1E6-A040D1ABA427}" type="presParOf" srcId="{59CB5ADF-349C-4603-B87F-3D0347807ED6}" destId="{78F1172F-46FF-4F06-8CF3-A05ED3A8E416}" srcOrd="7" destOrd="0" presId="urn:microsoft.com/office/officeart/2005/8/layout/vList2"/>
    <dgm:cxn modelId="{50D30BDF-0DB4-4D0C-AED6-1F51CC44F485}" type="presParOf" srcId="{59CB5ADF-349C-4603-B87F-3D0347807ED6}" destId="{C99B7C0F-C260-43D0-A0B7-4C2BED67F02E}" srcOrd="8" destOrd="0" presId="urn:microsoft.com/office/officeart/2005/8/layout/vList2"/>
    <dgm:cxn modelId="{700719E1-8E71-4DCB-AB7E-F6B4F95BA4CA}" type="presParOf" srcId="{59CB5ADF-349C-4603-B87F-3D0347807ED6}" destId="{27F33547-4106-49B1-BD6F-7F3E9E455971}" srcOrd="9" destOrd="0" presId="urn:microsoft.com/office/officeart/2005/8/layout/vList2"/>
    <dgm:cxn modelId="{9C4B1584-B554-4FFF-8B40-7E8603CC1726}" type="presParOf" srcId="{59CB5ADF-349C-4603-B87F-3D0347807ED6}" destId="{D824FADF-3E7D-417A-8529-9987DF8E993B}" srcOrd="10" destOrd="0" presId="urn:microsoft.com/office/officeart/2005/8/layout/vList2"/>
    <dgm:cxn modelId="{54987E00-C941-4358-B9B1-98BB58730D7A}" type="presParOf" srcId="{59CB5ADF-349C-4603-B87F-3D0347807ED6}" destId="{1D870188-1B1F-4DC2-8401-8753A1468242}" srcOrd="11" destOrd="0" presId="urn:microsoft.com/office/officeart/2005/8/layout/vList2"/>
    <dgm:cxn modelId="{E71F0CE5-FD58-4E13-BD4C-0340D9C409F8}" type="presParOf" srcId="{59CB5ADF-349C-4603-B87F-3D0347807ED6}" destId="{23E088C5-2AD1-4672-9F53-6F8287B999BD}" srcOrd="12" destOrd="0" presId="urn:microsoft.com/office/officeart/2005/8/layout/vList2"/>
    <dgm:cxn modelId="{A83D9D95-7167-44DA-B1D1-7F99FD2CE619}" type="presParOf" srcId="{59CB5ADF-349C-4603-B87F-3D0347807ED6}" destId="{406AA0AC-BF79-4235-8EB0-F72D0A02DCBA}" srcOrd="13" destOrd="0" presId="urn:microsoft.com/office/officeart/2005/8/layout/vList2"/>
    <dgm:cxn modelId="{9CCBC942-034B-4594-84FD-162EBABBE76F}" type="presParOf" srcId="{59CB5ADF-349C-4603-B87F-3D0347807ED6}" destId="{AD50DC72-42B5-476F-AF92-5F2166D5772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F271D-038A-42F6-A5D6-B1CF9E637477}">
      <dsp:nvSpPr>
        <dsp:cNvPr id="0" name=""/>
        <dsp:cNvSpPr/>
      </dsp:nvSpPr>
      <dsp:spPr>
        <a:xfrm>
          <a:off x="0" y="93961"/>
          <a:ext cx="5022850" cy="239850"/>
        </a:xfrm>
        <a:prstGeom prst="roundRect">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Corporate brand Identity development and implementation</a:t>
          </a:r>
        </a:p>
      </dsp:txBody>
      <dsp:txXfrm>
        <a:off x="11709" y="105670"/>
        <a:ext cx="4999432" cy="216432"/>
      </dsp:txXfrm>
    </dsp:sp>
    <dsp:sp modelId="{06F53682-26F4-433E-B353-0CAEB83427BD}">
      <dsp:nvSpPr>
        <dsp:cNvPr id="0" name=""/>
        <dsp:cNvSpPr/>
      </dsp:nvSpPr>
      <dsp:spPr>
        <a:xfrm>
          <a:off x="0" y="362612"/>
          <a:ext cx="5022850" cy="239850"/>
        </a:xfrm>
        <a:prstGeom prst="roundRect">
          <a:avLst/>
        </a:prstGeom>
        <a:gradFill rotWithShape="0">
          <a:gsLst>
            <a:gs pos="0">
              <a:schemeClr val="accent2">
                <a:shade val="50000"/>
                <a:hueOff val="-10371"/>
                <a:satOff val="-2102"/>
                <a:lumOff val="11563"/>
                <a:alphaOff val="0"/>
                <a:shade val="51000"/>
                <a:satMod val="130000"/>
              </a:schemeClr>
            </a:gs>
            <a:gs pos="80000">
              <a:schemeClr val="accent2">
                <a:shade val="50000"/>
                <a:hueOff val="-10371"/>
                <a:satOff val="-2102"/>
                <a:lumOff val="11563"/>
                <a:alphaOff val="0"/>
                <a:shade val="93000"/>
                <a:satMod val="130000"/>
              </a:schemeClr>
            </a:gs>
            <a:gs pos="100000">
              <a:schemeClr val="accent2">
                <a:shade val="50000"/>
                <a:hueOff val="-10371"/>
                <a:satOff val="-2102"/>
                <a:lumOff val="115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Brands advisory</a:t>
          </a:r>
        </a:p>
      </dsp:txBody>
      <dsp:txXfrm>
        <a:off x="11709" y="374321"/>
        <a:ext cx="4999432" cy="216432"/>
      </dsp:txXfrm>
    </dsp:sp>
    <dsp:sp modelId="{2677EBB5-7101-4C50-9772-A0ADEAA7F942}">
      <dsp:nvSpPr>
        <dsp:cNvPr id="0" name=""/>
        <dsp:cNvSpPr/>
      </dsp:nvSpPr>
      <dsp:spPr>
        <a:xfrm>
          <a:off x="0" y="631262"/>
          <a:ext cx="5022850" cy="239850"/>
        </a:xfrm>
        <a:prstGeom prst="roundRect">
          <a:avLst/>
        </a:prstGeom>
        <a:gradFill rotWithShape="0">
          <a:gsLst>
            <a:gs pos="0">
              <a:schemeClr val="accent2">
                <a:shade val="50000"/>
                <a:hueOff val="-20742"/>
                <a:satOff val="-4204"/>
                <a:lumOff val="23125"/>
                <a:alphaOff val="0"/>
                <a:shade val="51000"/>
                <a:satMod val="130000"/>
              </a:schemeClr>
            </a:gs>
            <a:gs pos="80000">
              <a:schemeClr val="accent2">
                <a:shade val="50000"/>
                <a:hueOff val="-20742"/>
                <a:satOff val="-4204"/>
                <a:lumOff val="23125"/>
                <a:alphaOff val="0"/>
                <a:shade val="93000"/>
                <a:satMod val="130000"/>
              </a:schemeClr>
            </a:gs>
            <a:gs pos="100000">
              <a:schemeClr val="accent2">
                <a:shade val="50000"/>
                <a:hueOff val="-20742"/>
                <a:satOff val="-4204"/>
                <a:lumOff val="231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Full integrated Marketing communication development and implementation </a:t>
          </a:r>
        </a:p>
      </dsp:txBody>
      <dsp:txXfrm>
        <a:off x="11709" y="642971"/>
        <a:ext cx="4999432" cy="216432"/>
      </dsp:txXfrm>
    </dsp:sp>
    <dsp:sp modelId="{08A8AD30-B18C-4DC4-AF0C-C48724CBF49D}">
      <dsp:nvSpPr>
        <dsp:cNvPr id="0" name=""/>
        <dsp:cNvSpPr/>
      </dsp:nvSpPr>
      <dsp:spPr>
        <a:xfrm>
          <a:off x="0" y="899912"/>
          <a:ext cx="5022850" cy="239850"/>
        </a:xfrm>
        <a:prstGeom prst="roundRect">
          <a:avLst/>
        </a:prstGeom>
        <a:gradFill rotWithShape="0">
          <a:gsLst>
            <a:gs pos="0">
              <a:schemeClr val="accent2">
                <a:shade val="50000"/>
                <a:hueOff val="-31113"/>
                <a:satOff val="-6307"/>
                <a:lumOff val="34688"/>
                <a:alphaOff val="0"/>
                <a:shade val="51000"/>
                <a:satMod val="130000"/>
              </a:schemeClr>
            </a:gs>
            <a:gs pos="80000">
              <a:schemeClr val="accent2">
                <a:shade val="50000"/>
                <a:hueOff val="-31113"/>
                <a:satOff val="-6307"/>
                <a:lumOff val="34688"/>
                <a:alphaOff val="0"/>
                <a:shade val="93000"/>
                <a:satMod val="130000"/>
              </a:schemeClr>
            </a:gs>
            <a:gs pos="100000">
              <a:schemeClr val="accent2">
                <a:shade val="50000"/>
                <a:hueOff val="-31113"/>
                <a:satOff val="-6307"/>
                <a:lumOff val="346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Advertising and Public Relations </a:t>
          </a:r>
        </a:p>
      </dsp:txBody>
      <dsp:txXfrm>
        <a:off x="11709" y="911621"/>
        <a:ext cx="4999432" cy="216432"/>
      </dsp:txXfrm>
    </dsp:sp>
    <dsp:sp modelId="{C99B7C0F-C260-43D0-A0B7-4C2BED67F02E}">
      <dsp:nvSpPr>
        <dsp:cNvPr id="0" name=""/>
        <dsp:cNvSpPr/>
      </dsp:nvSpPr>
      <dsp:spPr>
        <a:xfrm>
          <a:off x="0" y="1168562"/>
          <a:ext cx="5022850" cy="239850"/>
        </a:xfrm>
        <a:prstGeom prst="roundRect">
          <a:avLst/>
        </a:prstGeom>
        <a:gradFill rotWithShape="0">
          <a:gsLst>
            <a:gs pos="0">
              <a:schemeClr val="accent2">
                <a:shade val="50000"/>
                <a:hueOff val="-41484"/>
                <a:satOff val="-8409"/>
                <a:lumOff val="46251"/>
                <a:alphaOff val="0"/>
                <a:shade val="51000"/>
                <a:satMod val="130000"/>
              </a:schemeClr>
            </a:gs>
            <a:gs pos="80000">
              <a:schemeClr val="accent2">
                <a:shade val="50000"/>
                <a:hueOff val="-41484"/>
                <a:satOff val="-8409"/>
                <a:lumOff val="46251"/>
                <a:alphaOff val="0"/>
                <a:shade val="93000"/>
                <a:satMod val="130000"/>
              </a:schemeClr>
            </a:gs>
            <a:gs pos="100000">
              <a:schemeClr val="accent2">
                <a:shade val="50000"/>
                <a:hueOff val="-41484"/>
                <a:satOff val="-8409"/>
                <a:lumOff val="462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Design works</a:t>
          </a:r>
        </a:p>
      </dsp:txBody>
      <dsp:txXfrm>
        <a:off x="11709" y="1180271"/>
        <a:ext cx="4999432" cy="216432"/>
      </dsp:txXfrm>
    </dsp:sp>
    <dsp:sp modelId="{D824FADF-3E7D-417A-8529-9987DF8E993B}">
      <dsp:nvSpPr>
        <dsp:cNvPr id="0" name=""/>
        <dsp:cNvSpPr/>
      </dsp:nvSpPr>
      <dsp:spPr>
        <a:xfrm>
          <a:off x="0" y="1437212"/>
          <a:ext cx="5022850" cy="239850"/>
        </a:xfrm>
        <a:prstGeom prst="roundRect">
          <a:avLst/>
        </a:prstGeom>
        <a:gradFill rotWithShape="0">
          <a:gsLst>
            <a:gs pos="0">
              <a:schemeClr val="accent2">
                <a:shade val="50000"/>
                <a:hueOff val="-31113"/>
                <a:satOff val="-6307"/>
                <a:lumOff val="34688"/>
                <a:alphaOff val="0"/>
                <a:shade val="51000"/>
                <a:satMod val="130000"/>
              </a:schemeClr>
            </a:gs>
            <a:gs pos="80000">
              <a:schemeClr val="accent2">
                <a:shade val="50000"/>
                <a:hueOff val="-31113"/>
                <a:satOff val="-6307"/>
                <a:lumOff val="34688"/>
                <a:alphaOff val="0"/>
                <a:shade val="93000"/>
                <a:satMod val="130000"/>
              </a:schemeClr>
            </a:gs>
            <a:gs pos="100000">
              <a:schemeClr val="accent2">
                <a:shade val="50000"/>
                <a:hueOff val="-31113"/>
                <a:satOff val="-6307"/>
                <a:lumOff val="346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Digital/multimedia designs</a:t>
          </a:r>
        </a:p>
      </dsp:txBody>
      <dsp:txXfrm>
        <a:off x="11709" y="1448921"/>
        <a:ext cx="4999432" cy="216432"/>
      </dsp:txXfrm>
    </dsp:sp>
    <dsp:sp modelId="{23E088C5-2AD1-4672-9F53-6F8287B999BD}">
      <dsp:nvSpPr>
        <dsp:cNvPr id="0" name=""/>
        <dsp:cNvSpPr/>
      </dsp:nvSpPr>
      <dsp:spPr>
        <a:xfrm>
          <a:off x="0" y="1705862"/>
          <a:ext cx="5022850" cy="239850"/>
        </a:xfrm>
        <a:prstGeom prst="roundRect">
          <a:avLst/>
        </a:prstGeom>
        <a:gradFill rotWithShape="0">
          <a:gsLst>
            <a:gs pos="0">
              <a:schemeClr val="accent2">
                <a:shade val="50000"/>
                <a:hueOff val="-20742"/>
                <a:satOff val="-4204"/>
                <a:lumOff val="23125"/>
                <a:alphaOff val="0"/>
                <a:shade val="51000"/>
                <a:satMod val="130000"/>
              </a:schemeClr>
            </a:gs>
            <a:gs pos="80000">
              <a:schemeClr val="accent2">
                <a:shade val="50000"/>
                <a:hueOff val="-20742"/>
                <a:satOff val="-4204"/>
                <a:lumOff val="23125"/>
                <a:alphaOff val="0"/>
                <a:shade val="93000"/>
                <a:satMod val="130000"/>
              </a:schemeClr>
            </a:gs>
            <a:gs pos="100000">
              <a:schemeClr val="accent2">
                <a:shade val="50000"/>
                <a:hueOff val="-20742"/>
                <a:satOff val="-4204"/>
                <a:lumOff val="231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BTL (below the line) production</a:t>
          </a:r>
        </a:p>
      </dsp:txBody>
      <dsp:txXfrm>
        <a:off x="11709" y="1717571"/>
        <a:ext cx="4999432" cy="216432"/>
      </dsp:txXfrm>
    </dsp:sp>
    <dsp:sp modelId="{AD50DC72-42B5-476F-AF92-5F2166D57728}">
      <dsp:nvSpPr>
        <dsp:cNvPr id="0" name=""/>
        <dsp:cNvSpPr/>
      </dsp:nvSpPr>
      <dsp:spPr>
        <a:xfrm>
          <a:off x="0" y="1974512"/>
          <a:ext cx="5022850" cy="239850"/>
        </a:xfrm>
        <a:prstGeom prst="roundRect">
          <a:avLst/>
        </a:prstGeom>
        <a:gradFill rotWithShape="0">
          <a:gsLst>
            <a:gs pos="0">
              <a:schemeClr val="accent2">
                <a:shade val="50000"/>
                <a:hueOff val="-10371"/>
                <a:satOff val="-2102"/>
                <a:lumOff val="11563"/>
                <a:alphaOff val="0"/>
                <a:shade val="51000"/>
                <a:satMod val="130000"/>
              </a:schemeClr>
            </a:gs>
            <a:gs pos="80000">
              <a:schemeClr val="accent2">
                <a:shade val="50000"/>
                <a:hueOff val="-10371"/>
                <a:satOff val="-2102"/>
                <a:lumOff val="11563"/>
                <a:alphaOff val="0"/>
                <a:shade val="93000"/>
                <a:satMod val="130000"/>
              </a:schemeClr>
            </a:gs>
            <a:gs pos="100000">
              <a:schemeClr val="accent2">
                <a:shade val="50000"/>
                <a:hueOff val="-10371"/>
                <a:satOff val="-2102"/>
                <a:lumOff val="115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rtl="0">
            <a:lnSpc>
              <a:spcPct val="90000"/>
            </a:lnSpc>
            <a:spcBef>
              <a:spcPct val="0"/>
            </a:spcBef>
            <a:spcAft>
              <a:spcPct val="35000"/>
            </a:spcAft>
            <a:buNone/>
          </a:pPr>
          <a:r>
            <a:rPr lang="en-US" sz="1000" kern="1200" dirty="0"/>
            <a:t>ATL (Above the line) Production</a:t>
          </a:r>
        </a:p>
      </dsp:txBody>
      <dsp:txXfrm>
        <a:off x="11709" y="1986221"/>
        <a:ext cx="4999432" cy="2164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3666" y="1420285"/>
            <a:ext cx="8541544" cy="980016"/>
          </a:xfrm>
        </p:spPr>
        <p:txBody>
          <a:bodyPr/>
          <a:lstStyle/>
          <a:p>
            <a:r>
              <a:rPr lang="en-US"/>
              <a:t>Click to edit Master title style</a:t>
            </a:r>
          </a:p>
        </p:txBody>
      </p:sp>
      <p:sp>
        <p:nvSpPr>
          <p:cNvPr id="3" name="Subtitle 2"/>
          <p:cNvSpPr>
            <a:spLocks noGrp="1"/>
          </p:cNvSpPr>
          <p:nvPr>
            <p:ph type="subTitle" idx="1"/>
          </p:nvPr>
        </p:nvSpPr>
        <p:spPr>
          <a:xfrm>
            <a:off x="1507331" y="2590800"/>
            <a:ext cx="7034213" cy="1168400"/>
          </a:xfrm>
        </p:spPr>
        <p:txBody>
          <a:bodyPr/>
          <a:lstStyle>
            <a:lvl1pPr marL="0" indent="0" algn="ctr">
              <a:buNone/>
              <a:defRPr>
                <a:solidFill>
                  <a:schemeClr val="tx1">
                    <a:tint val="75000"/>
                  </a:schemeClr>
                </a:solidFill>
              </a:defRPr>
            </a:lvl1pPr>
            <a:lvl2pPr marL="391830" indent="0" algn="ctr">
              <a:buNone/>
              <a:defRPr>
                <a:solidFill>
                  <a:schemeClr val="tx1">
                    <a:tint val="75000"/>
                  </a:schemeClr>
                </a:solidFill>
              </a:defRPr>
            </a:lvl2pPr>
            <a:lvl3pPr marL="783661" indent="0" algn="ctr">
              <a:buNone/>
              <a:defRPr>
                <a:solidFill>
                  <a:schemeClr val="tx1">
                    <a:tint val="75000"/>
                  </a:schemeClr>
                </a:solidFill>
              </a:defRPr>
            </a:lvl3pPr>
            <a:lvl4pPr marL="1175493" indent="0" algn="ctr">
              <a:buNone/>
              <a:defRPr>
                <a:solidFill>
                  <a:schemeClr val="tx1">
                    <a:tint val="75000"/>
                  </a:schemeClr>
                </a:solidFill>
              </a:defRPr>
            </a:lvl4pPr>
            <a:lvl5pPr marL="1567323" indent="0" algn="ctr">
              <a:buNone/>
              <a:defRPr>
                <a:solidFill>
                  <a:schemeClr val="tx1">
                    <a:tint val="75000"/>
                  </a:schemeClr>
                </a:solidFill>
              </a:defRPr>
            </a:lvl5pPr>
            <a:lvl6pPr marL="1959154" indent="0" algn="ctr">
              <a:buNone/>
              <a:defRPr>
                <a:solidFill>
                  <a:schemeClr val="tx1">
                    <a:tint val="75000"/>
                  </a:schemeClr>
                </a:solidFill>
              </a:defRPr>
            </a:lvl6pPr>
            <a:lvl7pPr marL="2350984" indent="0" algn="ctr">
              <a:buNone/>
              <a:defRPr>
                <a:solidFill>
                  <a:schemeClr val="tx1">
                    <a:tint val="75000"/>
                  </a:schemeClr>
                </a:solidFill>
              </a:defRPr>
            </a:lvl7pPr>
            <a:lvl8pPr marL="2742815" indent="0" algn="ctr">
              <a:buNone/>
              <a:defRPr>
                <a:solidFill>
                  <a:schemeClr val="tx1">
                    <a:tint val="75000"/>
                  </a:schemeClr>
                </a:solidFill>
              </a:defRPr>
            </a:lvl8pPr>
            <a:lvl9pPr marL="31346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9B0768-6361-4940-9E5B-CC8A39F28F50}"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871862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9B0768-6361-4940-9E5B-CC8A39F28F50}"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187878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99457" y="97367"/>
            <a:ext cx="1582347" cy="20806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2408" y="97367"/>
            <a:ext cx="4579567" cy="20806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9B0768-6361-4940-9E5B-CC8A39F28F50}"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248029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9B0768-6361-4940-9E5B-CC8A39F28F50}"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56890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3792" y="2937934"/>
            <a:ext cx="8541544" cy="908050"/>
          </a:xfrm>
        </p:spPr>
        <p:txBody>
          <a:bodyPr anchor="t"/>
          <a:lstStyle>
            <a:lvl1pPr algn="l">
              <a:defRPr sz="3400" b="1" cap="all"/>
            </a:lvl1pPr>
          </a:lstStyle>
          <a:p>
            <a:r>
              <a:rPr lang="en-US"/>
              <a:t>Click to edit Master title style</a:t>
            </a:r>
          </a:p>
        </p:txBody>
      </p:sp>
      <p:sp>
        <p:nvSpPr>
          <p:cNvPr id="3" name="Text Placeholder 2"/>
          <p:cNvSpPr>
            <a:spLocks noGrp="1"/>
          </p:cNvSpPr>
          <p:nvPr>
            <p:ph type="body" idx="1"/>
          </p:nvPr>
        </p:nvSpPr>
        <p:spPr>
          <a:xfrm>
            <a:off x="793792" y="1937810"/>
            <a:ext cx="8541544" cy="1000125"/>
          </a:xfrm>
        </p:spPr>
        <p:txBody>
          <a:bodyPr anchor="b"/>
          <a:lstStyle>
            <a:lvl1pPr marL="0" indent="0">
              <a:buNone/>
              <a:defRPr sz="1800">
                <a:solidFill>
                  <a:schemeClr val="tx1">
                    <a:tint val="75000"/>
                  </a:schemeClr>
                </a:solidFill>
              </a:defRPr>
            </a:lvl1pPr>
            <a:lvl2pPr marL="391830" indent="0">
              <a:buNone/>
              <a:defRPr sz="1500">
                <a:solidFill>
                  <a:schemeClr val="tx1">
                    <a:tint val="75000"/>
                  </a:schemeClr>
                </a:solidFill>
              </a:defRPr>
            </a:lvl2pPr>
            <a:lvl3pPr marL="783661" indent="0">
              <a:buNone/>
              <a:defRPr sz="1400">
                <a:solidFill>
                  <a:schemeClr val="tx1">
                    <a:tint val="75000"/>
                  </a:schemeClr>
                </a:solidFill>
              </a:defRPr>
            </a:lvl3pPr>
            <a:lvl4pPr marL="1175493" indent="0">
              <a:buNone/>
              <a:defRPr sz="1200">
                <a:solidFill>
                  <a:schemeClr val="tx1">
                    <a:tint val="75000"/>
                  </a:schemeClr>
                </a:solidFill>
              </a:defRPr>
            </a:lvl4pPr>
            <a:lvl5pPr marL="1567323" indent="0">
              <a:buNone/>
              <a:defRPr sz="1200">
                <a:solidFill>
                  <a:schemeClr val="tx1">
                    <a:tint val="75000"/>
                  </a:schemeClr>
                </a:solidFill>
              </a:defRPr>
            </a:lvl5pPr>
            <a:lvl6pPr marL="1959154" indent="0">
              <a:buNone/>
              <a:defRPr sz="1200">
                <a:solidFill>
                  <a:schemeClr val="tx1">
                    <a:tint val="75000"/>
                  </a:schemeClr>
                </a:solidFill>
              </a:defRPr>
            </a:lvl6pPr>
            <a:lvl7pPr marL="2350984" indent="0">
              <a:buNone/>
              <a:defRPr sz="1200">
                <a:solidFill>
                  <a:schemeClr val="tx1">
                    <a:tint val="75000"/>
                  </a:schemeClr>
                </a:solidFill>
              </a:defRPr>
            </a:lvl7pPr>
            <a:lvl8pPr marL="2742815" indent="0">
              <a:buNone/>
              <a:defRPr sz="1200">
                <a:solidFill>
                  <a:schemeClr val="tx1">
                    <a:tint val="75000"/>
                  </a:schemeClr>
                </a:solidFill>
              </a:defRPr>
            </a:lvl8pPr>
            <a:lvl9pPr marL="313464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B0768-6361-4940-9E5B-CC8A39F28F50}"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359051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2410" y="569385"/>
            <a:ext cx="3080958" cy="1608666"/>
          </a:xfrm>
        </p:spPr>
        <p:txBody>
          <a:bodyPr/>
          <a:lstStyle>
            <a:lvl1pPr>
              <a:defRPr sz="25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00847" y="569385"/>
            <a:ext cx="3080958" cy="1608666"/>
          </a:xfrm>
        </p:spPr>
        <p:txBody>
          <a:bodyPr/>
          <a:lstStyle>
            <a:lvl1pPr>
              <a:defRPr sz="25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9B0768-6361-4940-9E5B-CC8A39F28F50}"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36506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444" y="183093"/>
            <a:ext cx="9043988" cy="762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444" y="1023409"/>
            <a:ext cx="4439999" cy="426508"/>
          </a:xfrm>
        </p:spPr>
        <p:txBody>
          <a:bodyPr anchor="b"/>
          <a:lstStyle>
            <a:lvl1pPr marL="0" indent="0">
              <a:buNone/>
              <a:defRPr sz="2000" b="1"/>
            </a:lvl1pPr>
            <a:lvl2pPr marL="391830" indent="0">
              <a:buNone/>
              <a:defRPr sz="1800" b="1"/>
            </a:lvl2pPr>
            <a:lvl3pPr marL="783661" indent="0">
              <a:buNone/>
              <a:defRPr sz="1500" b="1"/>
            </a:lvl3pPr>
            <a:lvl4pPr marL="1175493" indent="0">
              <a:buNone/>
              <a:defRPr sz="1400" b="1"/>
            </a:lvl4pPr>
            <a:lvl5pPr marL="1567323" indent="0">
              <a:buNone/>
              <a:defRPr sz="1400" b="1"/>
            </a:lvl5pPr>
            <a:lvl6pPr marL="1959154" indent="0">
              <a:buNone/>
              <a:defRPr sz="1400" b="1"/>
            </a:lvl6pPr>
            <a:lvl7pPr marL="2350984" indent="0">
              <a:buNone/>
              <a:defRPr sz="1400" b="1"/>
            </a:lvl7pPr>
            <a:lvl8pPr marL="2742815" indent="0">
              <a:buNone/>
              <a:defRPr sz="1400" b="1"/>
            </a:lvl8pPr>
            <a:lvl9pPr marL="3134646" indent="0">
              <a:buNone/>
              <a:defRPr sz="1400" b="1"/>
            </a:lvl9pPr>
          </a:lstStyle>
          <a:p>
            <a:pPr lvl="0"/>
            <a:r>
              <a:rPr lang="en-US"/>
              <a:t>Click to edit Master text styles</a:t>
            </a:r>
          </a:p>
        </p:txBody>
      </p:sp>
      <p:sp>
        <p:nvSpPr>
          <p:cNvPr id="4" name="Content Placeholder 3"/>
          <p:cNvSpPr>
            <a:spLocks noGrp="1"/>
          </p:cNvSpPr>
          <p:nvPr>
            <p:ph sz="half" idx="2"/>
          </p:nvPr>
        </p:nvSpPr>
        <p:spPr>
          <a:xfrm>
            <a:off x="502444" y="1449917"/>
            <a:ext cx="4439999" cy="2634193"/>
          </a:xfrm>
        </p:spPr>
        <p:txBody>
          <a:bodyPr/>
          <a:lstStyle>
            <a:lvl1pPr>
              <a:defRPr sz="20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4690" y="1023409"/>
            <a:ext cx="4441743" cy="426508"/>
          </a:xfrm>
        </p:spPr>
        <p:txBody>
          <a:bodyPr anchor="b"/>
          <a:lstStyle>
            <a:lvl1pPr marL="0" indent="0">
              <a:buNone/>
              <a:defRPr sz="2000" b="1"/>
            </a:lvl1pPr>
            <a:lvl2pPr marL="391830" indent="0">
              <a:buNone/>
              <a:defRPr sz="1800" b="1"/>
            </a:lvl2pPr>
            <a:lvl3pPr marL="783661" indent="0">
              <a:buNone/>
              <a:defRPr sz="1500" b="1"/>
            </a:lvl3pPr>
            <a:lvl4pPr marL="1175493" indent="0">
              <a:buNone/>
              <a:defRPr sz="1400" b="1"/>
            </a:lvl4pPr>
            <a:lvl5pPr marL="1567323" indent="0">
              <a:buNone/>
              <a:defRPr sz="1400" b="1"/>
            </a:lvl5pPr>
            <a:lvl6pPr marL="1959154" indent="0">
              <a:buNone/>
              <a:defRPr sz="1400" b="1"/>
            </a:lvl6pPr>
            <a:lvl7pPr marL="2350984" indent="0">
              <a:buNone/>
              <a:defRPr sz="1400" b="1"/>
            </a:lvl7pPr>
            <a:lvl8pPr marL="2742815" indent="0">
              <a:buNone/>
              <a:defRPr sz="1400" b="1"/>
            </a:lvl8pPr>
            <a:lvl9pPr marL="313464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5104690" y="1449917"/>
            <a:ext cx="4441743" cy="2634193"/>
          </a:xfrm>
        </p:spPr>
        <p:txBody>
          <a:bodyPr/>
          <a:lstStyle>
            <a:lvl1pPr>
              <a:defRPr sz="20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9B0768-6361-4940-9E5B-CC8A39F28F50}" type="datetimeFigureOut">
              <a:rPr lang="en-US" smtClean="0"/>
              <a:pPr/>
              <a:t>12/10/23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265815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9B0768-6361-4940-9E5B-CC8A39F28F50}" type="datetimeFigureOut">
              <a:rPr lang="en-US" smtClean="0"/>
              <a:pPr/>
              <a:t>12/10/23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235205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B0768-6361-4940-9E5B-CC8A39F28F50}" type="datetimeFigureOut">
              <a:rPr lang="en-US" smtClean="0"/>
              <a:pPr/>
              <a:t>12/10/23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715393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445" y="182034"/>
            <a:ext cx="3306011" cy="77470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928832" y="182035"/>
            <a:ext cx="5617600" cy="3902075"/>
          </a:xfrm>
        </p:spPr>
        <p:txBody>
          <a:bodyPr/>
          <a:lstStyle>
            <a:lvl1pPr>
              <a:defRPr sz="27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445" y="956735"/>
            <a:ext cx="3306011" cy="3127375"/>
          </a:xfrm>
        </p:spPr>
        <p:txBody>
          <a:bodyPr/>
          <a:lstStyle>
            <a:lvl1pPr marL="0" indent="0">
              <a:buNone/>
              <a:defRPr sz="1200"/>
            </a:lvl1pPr>
            <a:lvl2pPr marL="391830" indent="0">
              <a:buNone/>
              <a:defRPr sz="1100"/>
            </a:lvl2pPr>
            <a:lvl3pPr marL="783661" indent="0">
              <a:buNone/>
              <a:defRPr sz="800"/>
            </a:lvl3pPr>
            <a:lvl4pPr marL="1175493" indent="0">
              <a:buNone/>
              <a:defRPr sz="800"/>
            </a:lvl4pPr>
            <a:lvl5pPr marL="1567323" indent="0">
              <a:buNone/>
              <a:defRPr sz="800"/>
            </a:lvl5pPr>
            <a:lvl6pPr marL="1959154" indent="0">
              <a:buNone/>
              <a:defRPr sz="800"/>
            </a:lvl6pPr>
            <a:lvl7pPr marL="2350984" indent="0">
              <a:buNone/>
              <a:defRPr sz="800"/>
            </a:lvl7pPr>
            <a:lvl8pPr marL="2742815" indent="0">
              <a:buNone/>
              <a:defRPr sz="800"/>
            </a:lvl8pPr>
            <a:lvl9pPr marL="313464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59B0768-6361-4940-9E5B-CC8A39F28F50}"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242854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69651" y="3200401"/>
            <a:ext cx="6029325" cy="377825"/>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969651" y="408516"/>
            <a:ext cx="6029325" cy="2743200"/>
          </a:xfrm>
        </p:spPr>
        <p:txBody>
          <a:bodyPr/>
          <a:lstStyle>
            <a:lvl1pPr marL="0" indent="0">
              <a:buNone/>
              <a:defRPr sz="2700"/>
            </a:lvl1pPr>
            <a:lvl2pPr marL="391830" indent="0">
              <a:buNone/>
              <a:defRPr sz="2500"/>
            </a:lvl2pPr>
            <a:lvl3pPr marL="783661" indent="0">
              <a:buNone/>
              <a:defRPr sz="2000"/>
            </a:lvl3pPr>
            <a:lvl4pPr marL="1175493" indent="0">
              <a:buNone/>
              <a:defRPr sz="1800"/>
            </a:lvl4pPr>
            <a:lvl5pPr marL="1567323" indent="0">
              <a:buNone/>
              <a:defRPr sz="1800"/>
            </a:lvl5pPr>
            <a:lvl6pPr marL="1959154" indent="0">
              <a:buNone/>
              <a:defRPr sz="1800"/>
            </a:lvl6pPr>
            <a:lvl7pPr marL="2350984" indent="0">
              <a:buNone/>
              <a:defRPr sz="1800"/>
            </a:lvl7pPr>
            <a:lvl8pPr marL="2742815" indent="0">
              <a:buNone/>
              <a:defRPr sz="1800"/>
            </a:lvl8pPr>
            <a:lvl9pPr marL="3134646" indent="0">
              <a:buNone/>
              <a:defRPr sz="1800"/>
            </a:lvl9pPr>
          </a:lstStyle>
          <a:p>
            <a:endParaRPr lang="en-US"/>
          </a:p>
        </p:txBody>
      </p:sp>
      <p:sp>
        <p:nvSpPr>
          <p:cNvPr id="4" name="Text Placeholder 3"/>
          <p:cNvSpPr>
            <a:spLocks noGrp="1"/>
          </p:cNvSpPr>
          <p:nvPr>
            <p:ph type="body" sz="half" idx="2"/>
          </p:nvPr>
        </p:nvSpPr>
        <p:spPr>
          <a:xfrm>
            <a:off x="1969651" y="3578226"/>
            <a:ext cx="6029325" cy="536575"/>
          </a:xfrm>
        </p:spPr>
        <p:txBody>
          <a:bodyPr/>
          <a:lstStyle>
            <a:lvl1pPr marL="0" indent="0">
              <a:buNone/>
              <a:defRPr sz="1200"/>
            </a:lvl1pPr>
            <a:lvl2pPr marL="391830" indent="0">
              <a:buNone/>
              <a:defRPr sz="1100"/>
            </a:lvl2pPr>
            <a:lvl3pPr marL="783661" indent="0">
              <a:buNone/>
              <a:defRPr sz="800"/>
            </a:lvl3pPr>
            <a:lvl4pPr marL="1175493" indent="0">
              <a:buNone/>
              <a:defRPr sz="800"/>
            </a:lvl4pPr>
            <a:lvl5pPr marL="1567323" indent="0">
              <a:buNone/>
              <a:defRPr sz="800"/>
            </a:lvl5pPr>
            <a:lvl6pPr marL="1959154" indent="0">
              <a:buNone/>
              <a:defRPr sz="800"/>
            </a:lvl6pPr>
            <a:lvl7pPr marL="2350984" indent="0">
              <a:buNone/>
              <a:defRPr sz="800"/>
            </a:lvl7pPr>
            <a:lvl8pPr marL="2742815" indent="0">
              <a:buNone/>
              <a:defRPr sz="800"/>
            </a:lvl8pPr>
            <a:lvl9pPr marL="313464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959B0768-6361-4940-9E5B-CC8A39F28F50}"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DAA2BC-B365-4AB3-8F82-E45FD48A1A55}" type="slidenum">
              <a:rPr lang="en-US" smtClean="0"/>
              <a:pPr/>
              <a:t>‹#›</a:t>
            </a:fld>
            <a:endParaRPr lang="en-US"/>
          </a:p>
        </p:txBody>
      </p:sp>
    </p:spTree>
    <p:extLst>
      <p:ext uri="{BB962C8B-B14F-4D97-AF65-F5344CB8AC3E}">
        <p14:creationId xmlns:p14="http://schemas.microsoft.com/office/powerpoint/2010/main" val="63936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444" y="183093"/>
            <a:ext cx="9043988" cy="762000"/>
          </a:xfrm>
          <a:prstGeom prst="rect">
            <a:avLst/>
          </a:prstGeom>
        </p:spPr>
        <p:txBody>
          <a:bodyPr vert="horz" lIns="78366" tIns="39183" rIns="78366" bIns="39183" rtlCol="0" anchor="ctr">
            <a:normAutofit/>
          </a:bodyPr>
          <a:lstStyle/>
          <a:p>
            <a:r>
              <a:rPr lang="en-US"/>
              <a:t>Click to edit Master title style</a:t>
            </a:r>
          </a:p>
        </p:txBody>
      </p:sp>
      <p:sp>
        <p:nvSpPr>
          <p:cNvPr id="3" name="Text Placeholder 2"/>
          <p:cNvSpPr>
            <a:spLocks noGrp="1"/>
          </p:cNvSpPr>
          <p:nvPr>
            <p:ph type="body" idx="1"/>
          </p:nvPr>
        </p:nvSpPr>
        <p:spPr>
          <a:xfrm>
            <a:off x="502444" y="1066802"/>
            <a:ext cx="9043988" cy="3017309"/>
          </a:xfrm>
          <a:prstGeom prst="rect">
            <a:avLst/>
          </a:prstGeom>
        </p:spPr>
        <p:txBody>
          <a:bodyPr vert="horz" lIns="78366" tIns="39183" rIns="78366" bIns="391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444" y="4237568"/>
            <a:ext cx="2344738" cy="243416"/>
          </a:xfrm>
          <a:prstGeom prst="rect">
            <a:avLst/>
          </a:prstGeom>
        </p:spPr>
        <p:txBody>
          <a:bodyPr vert="horz" lIns="78366" tIns="39183" rIns="78366" bIns="39183" rtlCol="0" anchor="ctr"/>
          <a:lstStyle>
            <a:lvl1pPr algn="l">
              <a:defRPr sz="1100">
                <a:solidFill>
                  <a:schemeClr val="tx1">
                    <a:tint val="75000"/>
                  </a:schemeClr>
                </a:solidFill>
              </a:defRPr>
            </a:lvl1pPr>
          </a:lstStyle>
          <a:p>
            <a:fld id="{959B0768-6361-4940-9E5B-CC8A39F28F50}" type="datetimeFigureOut">
              <a:rPr lang="en-US" smtClean="0"/>
              <a:pPr/>
              <a:t>12/10/23</a:t>
            </a:fld>
            <a:endParaRPr lang="en-US"/>
          </a:p>
        </p:txBody>
      </p:sp>
      <p:sp>
        <p:nvSpPr>
          <p:cNvPr id="5" name="Footer Placeholder 4"/>
          <p:cNvSpPr>
            <a:spLocks noGrp="1"/>
          </p:cNvSpPr>
          <p:nvPr>
            <p:ph type="ftr" sz="quarter" idx="3"/>
          </p:nvPr>
        </p:nvSpPr>
        <p:spPr>
          <a:xfrm>
            <a:off x="3433366" y="4237568"/>
            <a:ext cx="3182144" cy="243416"/>
          </a:xfrm>
          <a:prstGeom prst="rect">
            <a:avLst/>
          </a:prstGeom>
        </p:spPr>
        <p:txBody>
          <a:bodyPr vert="horz" lIns="78366" tIns="39183" rIns="78366" bIns="39183"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1694" y="4237568"/>
            <a:ext cx="2344738" cy="243416"/>
          </a:xfrm>
          <a:prstGeom prst="rect">
            <a:avLst/>
          </a:prstGeom>
        </p:spPr>
        <p:txBody>
          <a:bodyPr vert="horz" lIns="78366" tIns="39183" rIns="78366" bIns="39183" rtlCol="0" anchor="ctr"/>
          <a:lstStyle>
            <a:lvl1pPr algn="r">
              <a:defRPr sz="1100">
                <a:solidFill>
                  <a:schemeClr val="tx1">
                    <a:tint val="75000"/>
                  </a:schemeClr>
                </a:solidFill>
              </a:defRPr>
            </a:lvl1pPr>
          </a:lstStyle>
          <a:p>
            <a:fld id="{63DAA2BC-B365-4AB3-8F82-E45FD48A1A55}" type="slidenum">
              <a:rPr lang="en-US" smtClean="0"/>
              <a:pPr/>
              <a:t>‹#›</a:t>
            </a:fld>
            <a:endParaRPr lang="en-US"/>
          </a:p>
        </p:txBody>
      </p:sp>
    </p:spTree>
    <p:extLst>
      <p:ext uri="{BB962C8B-B14F-4D97-AF65-F5344CB8AC3E}">
        <p14:creationId xmlns:p14="http://schemas.microsoft.com/office/powerpoint/2010/main" val="3867089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83661" rtl="0" eaLnBrk="1" latinLnBrk="0" hangingPunct="1">
        <a:spcBef>
          <a:spcPct val="0"/>
        </a:spcBef>
        <a:buNone/>
        <a:defRPr sz="3800" kern="1200">
          <a:solidFill>
            <a:schemeClr val="tx1"/>
          </a:solidFill>
          <a:latin typeface="+mj-lt"/>
          <a:ea typeface="+mj-ea"/>
          <a:cs typeface="+mj-cs"/>
        </a:defRPr>
      </a:lvl1pPr>
    </p:titleStyle>
    <p:bodyStyle>
      <a:lvl1pPr marL="293874" indent="-293874" algn="l" defTabSz="783661"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36725" indent="-244894" algn="l" defTabSz="783661"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979578" indent="-195915" algn="l" defTabSz="783661"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71408" indent="-195915" algn="l" defTabSz="78366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763238" indent="-195915" algn="l" defTabSz="78366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155069" indent="-195915" algn="l" defTabSz="78366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546899" indent="-195915" algn="l" defTabSz="78366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2938731" indent="-195915" algn="l" defTabSz="78366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330562" indent="-195915" algn="l" defTabSz="78366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783661" rtl="0" eaLnBrk="1" latinLnBrk="0" hangingPunct="1">
        <a:defRPr sz="1500" kern="1200">
          <a:solidFill>
            <a:schemeClr val="tx1"/>
          </a:solidFill>
          <a:latin typeface="+mn-lt"/>
          <a:ea typeface="+mn-ea"/>
          <a:cs typeface="+mn-cs"/>
        </a:defRPr>
      </a:lvl1pPr>
      <a:lvl2pPr marL="391830" algn="l" defTabSz="783661" rtl="0" eaLnBrk="1" latinLnBrk="0" hangingPunct="1">
        <a:defRPr sz="1500" kern="1200">
          <a:solidFill>
            <a:schemeClr val="tx1"/>
          </a:solidFill>
          <a:latin typeface="+mn-lt"/>
          <a:ea typeface="+mn-ea"/>
          <a:cs typeface="+mn-cs"/>
        </a:defRPr>
      </a:lvl2pPr>
      <a:lvl3pPr marL="783661" algn="l" defTabSz="783661" rtl="0" eaLnBrk="1" latinLnBrk="0" hangingPunct="1">
        <a:defRPr sz="1500" kern="1200">
          <a:solidFill>
            <a:schemeClr val="tx1"/>
          </a:solidFill>
          <a:latin typeface="+mn-lt"/>
          <a:ea typeface="+mn-ea"/>
          <a:cs typeface="+mn-cs"/>
        </a:defRPr>
      </a:lvl3pPr>
      <a:lvl4pPr marL="1175493" algn="l" defTabSz="783661" rtl="0" eaLnBrk="1" latinLnBrk="0" hangingPunct="1">
        <a:defRPr sz="1500" kern="1200">
          <a:solidFill>
            <a:schemeClr val="tx1"/>
          </a:solidFill>
          <a:latin typeface="+mn-lt"/>
          <a:ea typeface="+mn-ea"/>
          <a:cs typeface="+mn-cs"/>
        </a:defRPr>
      </a:lvl4pPr>
      <a:lvl5pPr marL="1567323" algn="l" defTabSz="783661" rtl="0" eaLnBrk="1" latinLnBrk="0" hangingPunct="1">
        <a:defRPr sz="1500" kern="1200">
          <a:solidFill>
            <a:schemeClr val="tx1"/>
          </a:solidFill>
          <a:latin typeface="+mn-lt"/>
          <a:ea typeface="+mn-ea"/>
          <a:cs typeface="+mn-cs"/>
        </a:defRPr>
      </a:lvl5pPr>
      <a:lvl6pPr marL="1959154" algn="l" defTabSz="783661" rtl="0" eaLnBrk="1" latinLnBrk="0" hangingPunct="1">
        <a:defRPr sz="1500" kern="1200">
          <a:solidFill>
            <a:schemeClr val="tx1"/>
          </a:solidFill>
          <a:latin typeface="+mn-lt"/>
          <a:ea typeface="+mn-ea"/>
          <a:cs typeface="+mn-cs"/>
        </a:defRPr>
      </a:lvl6pPr>
      <a:lvl7pPr marL="2350984" algn="l" defTabSz="783661" rtl="0" eaLnBrk="1" latinLnBrk="0" hangingPunct="1">
        <a:defRPr sz="1500" kern="1200">
          <a:solidFill>
            <a:schemeClr val="tx1"/>
          </a:solidFill>
          <a:latin typeface="+mn-lt"/>
          <a:ea typeface="+mn-ea"/>
          <a:cs typeface="+mn-cs"/>
        </a:defRPr>
      </a:lvl7pPr>
      <a:lvl8pPr marL="2742815" algn="l" defTabSz="783661" rtl="0" eaLnBrk="1" latinLnBrk="0" hangingPunct="1">
        <a:defRPr sz="1500" kern="1200">
          <a:solidFill>
            <a:schemeClr val="tx1"/>
          </a:solidFill>
          <a:latin typeface="+mn-lt"/>
          <a:ea typeface="+mn-ea"/>
          <a:cs typeface="+mn-cs"/>
        </a:defRPr>
      </a:lvl8pPr>
      <a:lvl9pPr marL="3134646" algn="l" defTabSz="78366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10.jpeg"/><Relationship Id="rId21" Type="http://schemas.openxmlformats.org/officeDocument/2006/relationships/image" Target="../media/image27.jpeg"/><Relationship Id="rId7" Type="http://schemas.openxmlformats.org/officeDocument/2006/relationships/oleObject" Target="../embeddings/oleObject1.bin"/><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image" Target="../media/image3.jpg"/><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wmf"/><Relationship Id="rId15" Type="http://schemas.openxmlformats.org/officeDocument/2006/relationships/image" Target="../media/image21.png"/><Relationship Id="rId23" Type="http://schemas.openxmlformats.org/officeDocument/2006/relationships/image" Target="../media/image29.jpeg"/><Relationship Id="rId10" Type="http://schemas.openxmlformats.org/officeDocument/2006/relationships/image" Target="../media/image16.wmf"/><Relationship Id="rId19" Type="http://schemas.openxmlformats.org/officeDocument/2006/relationships/image" Target="../media/image25.jpe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jpeg"/><Relationship Id="rId22"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7047" y="834502"/>
            <a:ext cx="2101757" cy="29071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5011" y="838200"/>
            <a:ext cx="2063384" cy="293345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601" y="838200"/>
            <a:ext cx="2074178" cy="2933454"/>
          </a:xfrm>
          <a:prstGeom prst="rect">
            <a:avLst/>
          </a:prstGeom>
        </p:spPr>
      </p:pic>
      <p:sp>
        <p:nvSpPr>
          <p:cNvPr id="8" name="Title 7"/>
          <p:cNvSpPr>
            <a:spLocks noGrp="1"/>
          </p:cNvSpPr>
          <p:nvPr>
            <p:ph type="title"/>
          </p:nvPr>
        </p:nvSpPr>
        <p:spPr>
          <a:xfrm>
            <a:off x="1290637" y="2133600"/>
            <a:ext cx="940593" cy="259293"/>
          </a:xfrm>
        </p:spPr>
        <p:txBody>
          <a:bodyPr>
            <a:noAutofit/>
          </a:bodyPr>
          <a:lstStyle/>
          <a:p>
            <a:r>
              <a:rPr lang="en-US" sz="1400" b="1" dirty="0">
                <a:solidFill>
                  <a:srgbClr val="FF0000"/>
                </a:solidFill>
              </a:rPr>
              <a:t>Press Ad</a:t>
            </a:r>
          </a:p>
        </p:txBody>
      </p:sp>
    </p:spTree>
    <p:extLst>
      <p:ext uri="{BB962C8B-B14F-4D97-AF65-F5344CB8AC3E}">
        <p14:creationId xmlns:p14="http://schemas.microsoft.com/office/powerpoint/2010/main" val="399343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037" y="832395"/>
            <a:ext cx="2083726" cy="29563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 t="470" r="1428" b="-510"/>
          <a:stretch/>
        </p:blipFill>
        <p:spPr>
          <a:xfrm>
            <a:off x="4719637" y="825597"/>
            <a:ext cx="2112366" cy="303078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9871" y="823710"/>
            <a:ext cx="2107385" cy="2989884"/>
          </a:xfrm>
          <a:prstGeom prst="rect">
            <a:avLst/>
          </a:prstGeom>
        </p:spPr>
      </p:pic>
      <p:sp>
        <p:nvSpPr>
          <p:cNvPr id="6" name="Title 7"/>
          <p:cNvSpPr>
            <a:spLocks noGrp="1"/>
          </p:cNvSpPr>
          <p:nvPr>
            <p:ph type="title"/>
          </p:nvPr>
        </p:nvSpPr>
        <p:spPr>
          <a:xfrm>
            <a:off x="1290637" y="2133600"/>
            <a:ext cx="940593" cy="259293"/>
          </a:xfrm>
        </p:spPr>
        <p:txBody>
          <a:bodyPr>
            <a:noAutofit/>
          </a:bodyPr>
          <a:lstStyle/>
          <a:p>
            <a:r>
              <a:rPr lang="en-US" sz="1400" b="1" dirty="0">
                <a:solidFill>
                  <a:srgbClr val="FF0000"/>
                </a:solidFill>
              </a:rPr>
              <a:t>Press Ad</a:t>
            </a:r>
          </a:p>
        </p:txBody>
      </p:sp>
    </p:spTree>
    <p:extLst>
      <p:ext uri="{BB962C8B-B14F-4D97-AF65-F5344CB8AC3E}">
        <p14:creationId xmlns:p14="http://schemas.microsoft.com/office/powerpoint/2010/main" val="109023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7436" y="767258"/>
            <a:ext cx="2126701" cy="300732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236" y="766669"/>
            <a:ext cx="2142125" cy="303917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037" y="778696"/>
            <a:ext cx="2209800" cy="3033058"/>
          </a:xfrm>
          <a:prstGeom prst="rect">
            <a:avLst/>
          </a:prstGeom>
        </p:spPr>
      </p:pic>
      <p:sp>
        <p:nvSpPr>
          <p:cNvPr id="6" name="Title 7"/>
          <p:cNvSpPr>
            <a:spLocks noGrp="1"/>
          </p:cNvSpPr>
          <p:nvPr>
            <p:ph type="title"/>
          </p:nvPr>
        </p:nvSpPr>
        <p:spPr>
          <a:xfrm>
            <a:off x="1290637" y="2133600"/>
            <a:ext cx="940593" cy="259293"/>
          </a:xfrm>
        </p:spPr>
        <p:txBody>
          <a:bodyPr>
            <a:noAutofit/>
          </a:bodyPr>
          <a:lstStyle/>
          <a:p>
            <a:r>
              <a:rPr lang="en-US" sz="1400" b="1" dirty="0">
                <a:solidFill>
                  <a:srgbClr val="FF0000"/>
                </a:solidFill>
              </a:rPr>
              <a:t>Press Ad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809" y="762000"/>
            <a:ext cx="4307403" cy="3047462"/>
          </a:xfrm>
          <a:prstGeom prst="rect">
            <a:avLst/>
          </a:prstGeom>
        </p:spPr>
      </p:pic>
      <p:sp>
        <p:nvSpPr>
          <p:cNvPr id="6" name="Title 7"/>
          <p:cNvSpPr>
            <a:spLocks noGrp="1"/>
          </p:cNvSpPr>
          <p:nvPr>
            <p:ph type="title"/>
          </p:nvPr>
        </p:nvSpPr>
        <p:spPr>
          <a:xfrm>
            <a:off x="1290637" y="2133600"/>
            <a:ext cx="940593" cy="259293"/>
          </a:xfrm>
        </p:spPr>
        <p:txBody>
          <a:bodyPr>
            <a:noAutofit/>
          </a:bodyPr>
          <a:lstStyle/>
          <a:p>
            <a:r>
              <a:rPr lang="en-US" sz="1400" b="1" dirty="0">
                <a:solidFill>
                  <a:srgbClr val="FF0000"/>
                </a:solidFill>
              </a:rPr>
              <a:t>Press Ad</a:t>
            </a:r>
          </a:p>
        </p:txBody>
      </p:sp>
      <p:pic>
        <p:nvPicPr>
          <p:cNvPr id="5" name="Picture 4">
            <a:extLst>
              <a:ext uri="{FF2B5EF4-FFF2-40B4-BE49-F238E27FC236}">
                <a16:creationId xmlns:a16="http://schemas.microsoft.com/office/drawing/2014/main" id="{25D8828C-86AA-4991-B5D9-395694B8B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7021" y="752703"/>
            <a:ext cx="2163115" cy="3057297"/>
          </a:xfrm>
          <a:prstGeom prst="rect">
            <a:avLst/>
          </a:prstGeom>
        </p:spPr>
      </p:pic>
    </p:spTree>
    <p:extLst>
      <p:ext uri="{BB962C8B-B14F-4D97-AF65-F5344CB8AC3E}">
        <p14:creationId xmlns:p14="http://schemas.microsoft.com/office/powerpoint/2010/main" val="385098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7037" y="762000"/>
            <a:ext cx="2169405" cy="3031323"/>
          </a:xfrm>
          <a:prstGeom prst="rect">
            <a:avLst/>
          </a:prstGeom>
        </p:spPr>
      </p:pic>
      <p:sp>
        <p:nvSpPr>
          <p:cNvPr id="6" name="Title 7"/>
          <p:cNvSpPr>
            <a:spLocks noGrp="1"/>
          </p:cNvSpPr>
          <p:nvPr>
            <p:ph type="title"/>
          </p:nvPr>
        </p:nvSpPr>
        <p:spPr>
          <a:xfrm>
            <a:off x="1062037" y="2133600"/>
            <a:ext cx="940593" cy="259293"/>
          </a:xfrm>
        </p:spPr>
        <p:txBody>
          <a:bodyPr>
            <a:noAutofit/>
          </a:bodyPr>
          <a:lstStyle/>
          <a:p>
            <a:r>
              <a:rPr lang="en-US" sz="1400" b="1" dirty="0">
                <a:solidFill>
                  <a:srgbClr val="FF0000"/>
                </a:solidFill>
              </a:rPr>
              <a:t>Flyers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9135" y="749674"/>
            <a:ext cx="2133600" cy="301679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638" y="741522"/>
            <a:ext cx="2133599" cy="3027176"/>
          </a:xfrm>
          <a:prstGeom prst="rect">
            <a:avLst/>
          </a:prstGeom>
        </p:spPr>
      </p:pic>
    </p:spTree>
    <p:extLst>
      <p:ext uri="{BB962C8B-B14F-4D97-AF65-F5344CB8AC3E}">
        <p14:creationId xmlns:p14="http://schemas.microsoft.com/office/powerpoint/2010/main" val="246436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5637" y="685800"/>
            <a:ext cx="2225841" cy="31558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741" y="717972"/>
            <a:ext cx="2200150" cy="312364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5678" y="720029"/>
            <a:ext cx="2205584" cy="3128675"/>
          </a:xfrm>
          <a:prstGeom prst="rect">
            <a:avLst/>
          </a:prstGeom>
        </p:spPr>
      </p:pic>
      <p:sp>
        <p:nvSpPr>
          <p:cNvPr id="7" name="Title 7"/>
          <p:cNvSpPr>
            <a:spLocks noGrp="1"/>
          </p:cNvSpPr>
          <p:nvPr>
            <p:ph type="title"/>
          </p:nvPr>
        </p:nvSpPr>
        <p:spPr>
          <a:xfrm>
            <a:off x="959644" y="2175280"/>
            <a:ext cx="940593" cy="259293"/>
          </a:xfrm>
        </p:spPr>
        <p:txBody>
          <a:bodyPr>
            <a:noAutofit/>
          </a:bodyPr>
          <a:lstStyle/>
          <a:p>
            <a:r>
              <a:rPr lang="en-US" sz="1400" b="1" dirty="0">
                <a:solidFill>
                  <a:srgbClr val="FF0000"/>
                </a:solidFill>
              </a:rPr>
              <a:t>Flyers</a:t>
            </a:r>
          </a:p>
        </p:txBody>
      </p:sp>
    </p:spTree>
    <p:extLst>
      <p:ext uri="{BB962C8B-B14F-4D97-AF65-F5344CB8AC3E}">
        <p14:creationId xmlns:p14="http://schemas.microsoft.com/office/powerpoint/2010/main" val="3940937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Forever Flyer.jpg"/>
          <p:cNvPicPr>
            <a:picLocks noChangeAspect="1"/>
          </p:cNvPicPr>
          <p:nvPr/>
        </p:nvPicPr>
        <p:blipFill>
          <a:blip r:embed="rId3" cstate="print"/>
          <a:stretch>
            <a:fillRect/>
          </a:stretch>
        </p:blipFill>
        <p:spPr>
          <a:xfrm>
            <a:off x="4598234" y="641553"/>
            <a:ext cx="2286031" cy="3244647"/>
          </a:xfrm>
          <a:prstGeom prst="rect">
            <a:avLst/>
          </a:prstGeom>
        </p:spPr>
      </p:pic>
      <p:pic>
        <p:nvPicPr>
          <p:cNvPr id="5" name="Picture 4" descr="Flier1.jpg"/>
          <p:cNvPicPr>
            <a:picLocks noChangeAspect="1"/>
          </p:cNvPicPr>
          <p:nvPr/>
        </p:nvPicPr>
        <p:blipFill>
          <a:blip r:embed="rId4" cstate="print"/>
          <a:stretch>
            <a:fillRect/>
          </a:stretch>
        </p:blipFill>
        <p:spPr>
          <a:xfrm>
            <a:off x="2205037" y="639288"/>
            <a:ext cx="2297426" cy="3248222"/>
          </a:xfrm>
          <a:prstGeom prst="rect">
            <a:avLst/>
          </a:prstGeom>
        </p:spPr>
      </p:pic>
      <p:pic>
        <p:nvPicPr>
          <p:cNvPr id="6" name="Picture 5" descr="Flier.jpg"/>
          <p:cNvPicPr>
            <a:picLocks noChangeAspect="1"/>
          </p:cNvPicPr>
          <p:nvPr/>
        </p:nvPicPr>
        <p:blipFill>
          <a:blip r:embed="rId5" cstate="print"/>
          <a:stretch>
            <a:fillRect/>
          </a:stretch>
        </p:blipFill>
        <p:spPr>
          <a:xfrm>
            <a:off x="6960434" y="685800"/>
            <a:ext cx="2255003" cy="3200400"/>
          </a:xfrm>
          <a:prstGeom prst="rect">
            <a:avLst/>
          </a:prstGeom>
        </p:spPr>
      </p:pic>
      <p:sp>
        <p:nvSpPr>
          <p:cNvPr id="7" name="Title 7"/>
          <p:cNvSpPr>
            <a:spLocks noGrp="1"/>
          </p:cNvSpPr>
          <p:nvPr>
            <p:ph type="title"/>
          </p:nvPr>
        </p:nvSpPr>
        <p:spPr>
          <a:xfrm>
            <a:off x="959644" y="2175280"/>
            <a:ext cx="940593" cy="259293"/>
          </a:xfrm>
        </p:spPr>
        <p:txBody>
          <a:bodyPr>
            <a:noAutofit/>
          </a:bodyPr>
          <a:lstStyle/>
          <a:p>
            <a:r>
              <a:rPr lang="en-US" sz="1400" b="1" dirty="0">
                <a:solidFill>
                  <a:srgbClr val="FF0000"/>
                </a:solidFill>
              </a:rPr>
              <a:t>Flyers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037" y="838228"/>
            <a:ext cx="3276601" cy="28666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837" y="838200"/>
            <a:ext cx="3276600" cy="2867025"/>
          </a:xfrm>
          <a:prstGeom prst="rect">
            <a:avLst/>
          </a:prstGeom>
        </p:spPr>
      </p:pic>
      <p:sp>
        <p:nvSpPr>
          <p:cNvPr id="7" name="Title 7"/>
          <p:cNvSpPr>
            <a:spLocks noGrp="1"/>
          </p:cNvSpPr>
          <p:nvPr>
            <p:ph type="title"/>
          </p:nvPr>
        </p:nvSpPr>
        <p:spPr>
          <a:xfrm>
            <a:off x="1138237" y="2133600"/>
            <a:ext cx="940593" cy="259293"/>
          </a:xfrm>
        </p:spPr>
        <p:txBody>
          <a:bodyPr>
            <a:noAutofit/>
          </a:bodyPr>
          <a:lstStyle/>
          <a:p>
            <a:r>
              <a:rPr lang="en-US" sz="1400" b="1" dirty="0">
                <a:solidFill>
                  <a:srgbClr val="FF0000"/>
                </a:solidFill>
              </a:rPr>
              <a:t>Calendars</a:t>
            </a:r>
          </a:p>
        </p:txBody>
      </p:sp>
    </p:spTree>
    <p:extLst>
      <p:ext uri="{BB962C8B-B14F-4D97-AF65-F5344CB8AC3E}">
        <p14:creationId xmlns:p14="http://schemas.microsoft.com/office/powerpoint/2010/main" val="139219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237" y="838200"/>
            <a:ext cx="3195546" cy="30670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311" y="838200"/>
            <a:ext cx="3505200" cy="3067050"/>
          </a:xfrm>
          <a:prstGeom prst="rect">
            <a:avLst/>
          </a:prstGeom>
        </p:spPr>
      </p:pic>
      <p:sp>
        <p:nvSpPr>
          <p:cNvPr id="8" name="Title 7"/>
          <p:cNvSpPr>
            <a:spLocks noGrp="1"/>
          </p:cNvSpPr>
          <p:nvPr>
            <p:ph type="title"/>
          </p:nvPr>
        </p:nvSpPr>
        <p:spPr>
          <a:xfrm>
            <a:off x="1138237" y="2133600"/>
            <a:ext cx="940593" cy="259293"/>
          </a:xfrm>
        </p:spPr>
        <p:txBody>
          <a:bodyPr>
            <a:noAutofit/>
          </a:bodyPr>
          <a:lstStyle/>
          <a:p>
            <a:r>
              <a:rPr lang="en-US" sz="1400" b="1" dirty="0">
                <a:solidFill>
                  <a:srgbClr val="FF0000"/>
                </a:solidFill>
              </a:rPr>
              <a:t>Calendars</a:t>
            </a:r>
          </a:p>
        </p:txBody>
      </p:sp>
    </p:spTree>
    <p:extLst>
      <p:ext uri="{BB962C8B-B14F-4D97-AF65-F5344CB8AC3E}">
        <p14:creationId xmlns:p14="http://schemas.microsoft.com/office/powerpoint/2010/main" val="425572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CED0378-D91C-436A-BF0F-F0596FDD9444}"/>
              </a:ext>
            </a:extLst>
          </p:cNvPr>
          <p:cNvSpPr>
            <a:spLocks noGrp="1"/>
          </p:cNvSpPr>
          <p:nvPr>
            <p:ph type="title"/>
          </p:nvPr>
        </p:nvSpPr>
        <p:spPr>
          <a:xfrm>
            <a:off x="883444" y="2133600"/>
            <a:ext cx="940593" cy="259293"/>
          </a:xfrm>
        </p:spPr>
        <p:txBody>
          <a:bodyPr>
            <a:noAutofit/>
          </a:bodyPr>
          <a:lstStyle/>
          <a:p>
            <a:r>
              <a:rPr lang="en-US" sz="1400" b="1" dirty="0">
                <a:solidFill>
                  <a:srgbClr val="FF0000"/>
                </a:solidFill>
              </a:rPr>
              <a:t>Magazine</a:t>
            </a:r>
          </a:p>
        </p:txBody>
      </p:sp>
      <p:pic>
        <p:nvPicPr>
          <p:cNvPr id="8" name="Picture 7">
            <a:extLst>
              <a:ext uri="{FF2B5EF4-FFF2-40B4-BE49-F238E27FC236}">
                <a16:creationId xmlns:a16="http://schemas.microsoft.com/office/drawing/2014/main" id="{80804A90-BF48-4E94-95E1-9456001F44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138" y="745700"/>
            <a:ext cx="2209800" cy="3124538"/>
          </a:xfrm>
          <a:prstGeom prst="rect">
            <a:avLst/>
          </a:prstGeom>
        </p:spPr>
      </p:pic>
      <p:pic>
        <p:nvPicPr>
          <p:cNvPr id="10" name="Picture 9">
            <a:extLst>
              <a:ext uri="{FF2B5EF4-FFF2-40B4-BE49-F238E27FC236}">
                <a16:creationId xmlns:a16="http://schemas.microsoft.com/office/drawing/2014/main" id="{6B9FC926-6942-4C01-809A-33510AD4F3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142" y="746590"/>
            <a:ext cx="2209800" cy="3125429"/>
          </a:xfrm>
          <a:prstGeom prst="rect">
            <a:avLst/>
          </a:prstGeom>
        </p:spPr>
      </p:pic>
      <p:pic>
        <p:nvPicPr>
          <p:cNvPr id="12" name="Picture 11">
            <a:extLst>
              <a:ext uri="{FF2B5EF4-FFF2-40B4-BE49-F238E27FC236}">
                <a16:creationId xmlns:a16="http://schemas.microsoft.com/office/drawing/2014/main" id="{B0354C96-5568-4899-9D3B-EB25B13556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370" y="723731"/>
            <a:ext cx="2224704" cy="3146507"/>
          </a:xfrm>
          <a:prstGeom prst="rect">
            <a:avLst/>
          </a:prstGeom>
        </p:spPr>
      </p:pic>
    </p:spTree>
    <p:extLst>
      <p:ext uri="{BB962C8B-B14F-4D97-AF65-F5344CB8AC3E}">
        <p14:creationId xmlns:p14="http://schemas.microsoft.com/office/powerpoint/2010/main" val="422622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1900237" y="609600"/>
            <a:ext cx="4648200" cy="3124200"/>
          </a:xfrm>
        </p:spPr>
        <p:txBody>
          <a:bodyPr>
            <a:noAutofit/>
          </a:bodyPr>
          <a:lstStyle/>
          <a:p>
            <a:pPr marL="372331" indent="-372331" algn="just" eaLnBrk="0" hangingPunct="0">
              <a:lnSpc>
                <a:spcPct val="120000"/>
              </a:lnSpc>
              <a:spcBef>
                <a:spcPts val="818"/>
              </a:spcBef>
              <a:buClr>
                <a:schemeClr val="tx2"/>
              </a:buClr>
              <a:buSzPct val="73000"/>
              <a:buNone/>
            </a:pPr>
            <a:r>
              <a:rPr lang="en-US" sz="850" b="1" dirty="0">
                <a:cs typeface="Times New Roman" pitchFamily="18" charset="0"/>
              </a:rPr>
              <a:t>CONFIDENTIALITY AGREEMENT</a:t>
            </a:r>
          </a:p>
          <a:p>
            <a:pPr marL="372331" indent="-372331" algn="just" eaLnBrk="0" hangingPunct="0">
              <a:lnSpc>
                <a:spcPct val="120000"/>
              </a:lnSpc>
              <a:spcBef>
                <a:spcPts val="818"/>
              </a:spcBef>
              <a:buClr>
                <a:schemeClr val="tx2"/>
              </a:buClr>
              <a:buSzPct val="73000"/>
              <a:buFont typeface="Wingdings 2" pitchFamily="18" charset="2"/>
              <a:buChar char=""/>
            </a:pPr>
            <a:r>
              <a:rPr lang="en-ZA" sz="850" dirty="0">
                <a:cs typeface="Times New Roman" pitchFamily="18" charset="0"/>
              </a:rPr>
              <a:t>All information disclosed by </a:t>
            </a:r>
            <a:r>
              <a:rPr lang="en-ZA" sz="850" b="1" dirty="0">
                <a:cs typeface="Times New Roman" pitchFamily="18" charset="0"/>
              </a:rPr>
              <a:t>FOCUSEDEXP AGENCY</a:t>
            </a:r>
            <a:r>
              <a:rPr lang="en-ZA" sz="850" dirty="0">
                <a:cs typeface="Times New Roman" pitchFamily="18" charset="0"/>
              </a:rPr>
              <a:t> during the course of this presentation / in this document, whether in documented or oral form is confidential (“</a:t>
            </a:r>
            <a:r>
              <a:rPr lang="en-ZA" sz="850" b="1" dirty="0">
                <a:cs typeface="Times New Roman" pitchFamily="18" charset="0"/>
              </a:rPr>
              <a:t>the Confidential Information</a:t>
            </a:r>
            <a:r>
              <a:rPr lang="en-ZA" sz="850" dirty="0">
                <a:cs typeface="Times New Roman" pitchFamily="18" charset="0"/>
              </a:rPr>
              <a:t>”). The recipient agrees to ensure and take all necessary precautions to procure that the secrecy and confidentiality of the Confidential Information is maintained by it, its employees, agents and/or officers. No part of the Confidential Information shall be used or exploited, directly or indirectly, by the Recipient its employees, agents and/or officers, in any way or for any purpose. The Recipient agrees to indemnify </a:t>
            </a:r>
            <a:r>
              <a:rPr lang="en-ZA" sz="850" b="1" dirty="0">
                <a:cs typeface="Times New Roman" pitchFamily="18" charset="0"/>
              </a:rPr>
              <a:t>FOCUSEDEXP AGENCY </a:t>
            </a:r>
            <a:r>
              <a:rPr lang="en-ZA" sz="850" dirty="0">
                <a:cs typeface="Times New Roman" pitchFamily="18" charset="0"/>
              </a:rPr>
              <a:t>against any loss, liability, damage or expenses which it may suffer as a result of, or which may be attributed to any intentional or unintentional disclosure of the Confidential Information to any third person, and/or the use of the Proprietary Information by the recipient, its employees, agents and/or officers. This agreement shall be construed and enforced in accordance with the laws.</a:t>
            </a:r>
          </a:p>
          <a:p>
            <a:pPr marL="372331" indent="-372331" algn="just" eaLnBrk="0" hangingPunct="0">
              <a:lnSpc>
                <a:spcPct val="120000"/>
              </a:lnSpc>
              <a:spcBef>
                <a:spcPts val="818"/>
              </a:spcBef>
              <a:buClr>
                <a:schemeClr val="tx2"/>
              </a:buClr>
              <a:buSzPct val="73000"/>
              <a:buNone/>
            </a:pPr>
            <a:r>
              <a:rPr lang="en-US" sz="850" b="1" dirty="0">
                <a:cs typeface="Times New Roman" pitchFamily="18" charset="0"/>
              </a:rPr>
              <a:t>COPYRIGHT</a:t>
            </a:r>
            <a:endParaRPr lang="en-ZA" sz="850" dirty="0">
              <a:cs typeface="Times New Roman" pitchFamily="18" charset="0"/>
            </a:endParaRPr>
          </a:p>
          <a:p>
            <a:pPr marL="372331" indent="-372331" algn="just" eaLnBrk="0" hangingPunct="0">
              <a:lnSpc>
                <a:spcPct val="120000"/>
              </a:lnSpc>
              <a:spcBef>
                <a:spcPts val="818"/>
              </a:spcBef>
              <a:buClr>
                <a:schemeClr val="tx2"/>
              </a:buClr>
              <a:buSzPct val="73000"/>
              <a:buFont typeface="Wingdings 2" pitchFamily="18" charset="2"/>
              <a:buChar char=""/>
            </a:pPr>
            <a:r>
              <a:rPr lang="en-ZA" sz="850" dirty="0">
                <a:cs typeface="Times New Roman" pitchFamily="18" charset="0"/>
              </a:rPr>
              <a:t>The content of this document is proprietary to </a:t>
            </a:r>
            <a:r>
              <a:rPr lang="en-ZA" sz="850" b="1" dirty="0">
                <a:cs typeface="Times New Roman" pitchFamily="18" charset="0"/>
              </a:rPr>
              <a:t>FOCUSEDEXP AGENCY</a:t>
            </a:r>
            <a:r>
              <a:rPr lang="en-ZA" sz="850" dirty="0">
                <a:cs typeface="Times New Roman" pitchFamily="18" charset="0"/>
              </a:rPr>
              <a:t> and is subject to copyright. This document is not to be reproduced, copied, disclosed, transmitted, in any form, by any means, in whole or in part, without the express prior written consent of </a:t>
            </a:r>
            <a:r>
              <a:rPr lang="en-ZA" sz="850" b="1" dirty="0">
                <a:cs typeface="Times New Roman" pitchFamily="18" charset="0"/>
              </a:rPr>
              <a:t>FOCUSEDEXP AGENCY </a:t>
            </a:r>
            <a:endParaRPr lang="en-ZA" sz="850" dirty="0">
              <a:cs typeface="Times New Roman" pitchFamily="18" charset="0"/>
            </a:endParaRPr>
          </a:p>
          <a:p>
            <a:pPr marL="372331" indent="-372331" algn="just" eaLnBrk="0" hangingPunct="0">
              <a:lnSpc>
                <a:spcPct val="120000"/>
              </a:lnSpc>
              <a:spcBef>
                <a:spcPts val="818"/>
              </a:spcBef>
              <a:buClr>
                <a:schemeClr val="tx2"/>
              </a:buClr>
              <a:buSzPct val="73000"/>
              <a:buFont typeface="Wingdings 2" pitchFamily="18" charset="2"/>
              <a:buChar char=""/>
            </a:pPr>
            <a:endParaRPr lang="en-US" sz="850" dirty="0">
              <a:cs typeface="Times New Roman" pitchFamily="18" charset="0"/>
            </a:endParaRPr>
          </a:p>
        </p:txBody>
      </p:sp>
      <p:sp>
        <p:nvSpPr>
          <p:cNvPr id="7" name="Rounded Rectangle 6"/>
          <p:cNvSpPr/>
          <p:nvPr/>
        </p:nvSpPr>
        <p:spPr>
          <a:xfrm>
            <a:off x="1900237" y="609601"/>
            <a:ext cx="1600200" cy="3048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Rounded Rectangle 7"/>
          <p:cNvSpPr/>
          <p:nvPr/>
        </p:nvSpPr>
        <p:spPr>
          <a:xfrm rot="19776122">
            <a:off x="6604745" y="770929"/>
            <a:ext cx="990600" cy="190501"/>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Rounded Rectangle 11"/>
          <p:cNvSpPr/>
          <p:nvPr/>
        </p:nvSpPr>
        <p:spPr>
          <a:xfrm>
            <a:off x="1900237" y="2971800"/>
            <a:ext cx="1600200" cy="3048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3" name="Picture 12" descr="159291036.png"/>
          <p:cNvPicPr>
            <a:picLocks noChangeAspect="1"/>
          </p:cNvPicPr>
          <p:nvPr/>
        </p:nvPicPr>
        <p:blipFill>
          <a:blip r:embed="rId3" cstate="print"/>
          <a:stretch>
            <a:fillRect/>
          </a:stretch>
        </p:blipFill>
        <p:spPr>
          <a:xfrm>
            <a:off x="7317059" y="609600"/>
            <a:ext cx="2254999" cy="3546357"/>
          </a:xfrm>
          <a:prstGeom prst="rect">
            <a:avLst/>
          </a:prstGeom>
        </p:spPr>
      </p:pic>
      <p:sp>
        <p:nvSpPr>
          <p:cNvPr id="6" name="Title 7"/>
          <p:cNvSpPr>
            <a:spLocks noGrp="1"/>
          </p:cNvSpPr>
          <p:nvPr>
            <p:ph type="title"/>
          </p:nvPr>
        </p:nvSpPr>
        <p:spPr>
          <a:xfrm rot="19721438">
            <a:off x="7226089" y="3225963"/>
            <a:ext cx="2971800" cy="259293"/>
          </a:xfrm>
        </p:spPr>
        <p:txBody>
          <a:bodyPr>
            <a:noAutofit/>
          </a:bodyPr>
          <a:lstStyle/>
          <a:p>
            <a:r>
              <a:rPr lang="en-US" sz="2400" b="1" dirty="0">
                <a:solidFill>
                  <a:srgbClr val="FFFF00"/>
                </a:solidFill>
              </a:rPr>
              <a:t>Disclaimer</a:t>
            </a:r>
          </a:p>
        </p:txBody>
      </p:sp>
      <p:sp>
        <p:nvSpPr>
          <p:cNvPr id="9" name="Rounded Rectangle 8"/>
          <p:cNvSpPr/>
          <p:nvPr/>
        </p:nvSpPr>
        <p:spPr>
          <a:xfrm>
            <a:off x="6556350" y="2895600"/>
            <a:ext cx="1600200" cy="914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Rounded Rectangle 9"/>
          <p:cNvSpPr/>
          <p:nvPr/>
        </p:nvSpPr>
        <p:spPr>
          <a:xfrm rot="19776122">
            <a:off x="8004929" y="3094916"/>
            <a:ext cx="1525186" cy="496963"/>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0">
            <a:schemeClr val="accent5"/>
          </a:lnRef>
          <a:fillRef idx="3">
            <a:schemeClr val="accent5"/>
          </a:fillRef>
          <a:effectRef idx="3">
            <a:schemeClr val="accent5"/>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Rectangle 10"/>
          <p:cNvSpPr/>
          <p:nvPr/>
        </p:nvSpPr>
        <p:spPr>
          <a:xfrm>
            <a:off x="6632550" y="3124200"/>
            <a:ext cx="1422441" cy="461665"/>
          </a:xfrm>
          <a:prstGeom prst="rect">
            <a:avLst/>
          </a:prstGeom>
        </p:spPr>
        <p:txBody>
          <a:bodyPr wrap="none">
            <a:spAutoFit/>
          </a:bodyPr>
          <a:lstStyle/>
          <a:p>
            <a:r>
              <a:rPr lang="en-US" sz="2400" b="1" dirty="0">
                <a:solidFill>
                  <a:srgbClr val="FFC000"/>
                </a:solidFill>
              </a:rPr>
              <a:t>Copyright</a:t>
            </a:r>
            <a:endParaRPr lang="en-US" sz="2400" dirty="0">
              <a:solidFill>
                <a:srgbClr val="FFC000"/>
              </a:solidFill>
            </a:endParaRPr>
          </a:p>
        </p:txBody>
      </p:sp>
    </p:spTree>
    <p:extLst>
      <p:ext uri="{BB962C8B-B14F-4D97-AF65-F5344CB8AC3E}">
        <p14:creationId xmlns:p14="http://schemas.microsoft.com/office/powerpoint/2010/main" val="290345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7"/>
          <p:cNvSpPr>
            <a:spLocks noGrp="1"/>
          </p:cNvSpPr>
          <p:nvPr>
            <p:ph type="title"/>
          </p:nvPr>
        </p:nvSpPr>
        <p:spPr>
          <a:xfrm>
            <a:off x="909637" y="2133600"/>
            <a:ext cx="940593" cy="259293"/>
          </a:xfrm>
        </p:spPr>
        <p:txBody>
          <a:bodyPr>
            <a:noAutofit/>
          </a:bodyPr>
          <a:lstStyle/>
          <a:p>
            <a:r>
              <a:rPr lang="en-US" sz="1400" b="1" dirty="0">
                <a:solidFill>
                  <a:srgbClr val="FF0000"/>
                </a:solidFill>
              </a:rPr>
              <a:t>Brochure</a:t>
            </a:r>
          </a:p>
        </p:txBody>
      </p:sp>
      <p:pic>
        <p:nvPicPr>
          <p:cNvPr id="3" name="Picture 2">
            <a:extLst>
              <a:ext uri="{FF2B5EF4-FFF2-40B4-BE49-F238E27FC236}">
                <a16:creationId xmlns:a16="http://schemas.microsoft.com/office/drawing/2014/main" id="{9D900C5B-ECE7-4FB9-988A-1CECC8A0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837" y="777346"/>
            <a:ext cx="5943600" cy="2971800"/>
          </a:xfrm>
          <a:prstGeom prst="rect">
            <a:avLst/>
          </a:prstGeom>
        </p:spPr>
      </p:pic>
    </p:spTree>
    <p:extLst>
      <p:ext uri="{BB962C8B-B14F-4D97-AF65-F5344CB8AC3E}">
        <p14:creationId xmlns:p14="http://schemas.microsoft.com/office/powerpoint/2010/main" val="4233963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7"/>
          <p:cNvSpPr>
            <a:spLocks noGrp="1"/>
          </p:cNvSpPr>
          <p:nvPr>
            <p:ph type="title"/>
          </p:nvPr>
        </p:nvSpPr>
        <p:spPr>
          <a:xfrm>
            <a:off x="909637" y="2133600"/>
            <a:ext cx="940593" cy="259293"/>
          </a:xfrm>
        </p:spPr>
        <p:txBody>
          <a:bodyPr>
            <a:noAutofit/>
          </a:bodyPr>
          <a:lstStyle/>
          <a:p>
            <a:r>
              <a:rPr lang="en-US" sz="1400" b="1" dirty="0">
                <a:solidFill>
                  <a:srgbClr val="FF0000"/>
                </a:solidFill>
              </a:rPr>
              <a:t>Brochure</a:t>
            </a:r>
          </a:p>
        </p:txBody>
      </p:sp>
      <p:pic>
        <p:nvPicPr>
          <p:cNvPr id="3" name="Picture 2">
            <a:extLst>
              <a:ext uri="{FF2B5EF4-FFF2-40B4-BE49-F238E27FC236}">
                <a16:creationId xmlns:a16="http://schemas.microsoft.com/office/drawing/2014/main" id="{9D900C5B-ECE7-4FB9-988A-1CECC8A0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837" y="777346"/>
            <a:ext cx="5943600" cy="2971800"/>
          </a:xfrm>
          <a:prstGeom prst="rect">
            <a:avLst/>
          </a:prstGeom>
        </p:spPr>
      </p:pic>
    </p:spTree>
    <p:extLst>
      <p:ext uri="{BB962C8B-B14F-4D97-AF65-F5344CB8AC3E}">
        <p14:creationId xmlns:p14="http://schemas.microsoft.com/office/powerpoint/2010/main" val="79451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7"/>
          <p:cNvSpPr>
            <a:spLocks noGrp="1"/>
          </p:cNvSpPr>
          <p:nvPr>
            <p:ph type="title"/>
          </p:nvPr>
        </p:nvSpPr>
        <p:spPr>
          <a:xfrm>
            <a:off x="909637" y="2133600"/>
            <a:ext cx="940593" cy="259293"/>
          </a:xfrm>
        </p:spPr>
        <p:txBody>
          <a:bodyPr>
            <a:noAutofit/>
          </a:bodyPr>
          <a:lstStyle/>
          <a:p>
            <a:r>
              <a:rPr lang="en-US" sz="1400" b="1" dirty="0">
                <a:solidFill>
                  <a:srgbClr val="FF0000"/>
                </a:solidFill>
              </a:rPr>
              <a:t>Brochure</a:t>
            </a:r>
          </a:p>
        </p:txBody>
      </p:sp>
      <p:pic>
        <p:nvPicPr>
          <p:cNvPr id="3" name="Picture 2">
            <a:extLst>
              <a:ext uri="{FF2B5EF4-FFF2-40B4-BE49-F238E27FC236}">
                <a16:creationId xmlns:a16="http://schemas.microsoft.com/office/drawing/2014/main" id="{9D900C5B-ECE7-4FB9-988A-1CECC8A01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4519" y="1161257"/>
            <a:ext cx="3606202" cy="2425171"/>
          </a:xfrm>
          <a:prstGeom prst="rect">
            <a:avLst/>
          </a:prstGeom>
        </p:spPr>
      </p:pic>
      <p:pic>
        <p:nvPicPr>
          <p:cNvPr id="4" name="Picture 3">
            <a:extLst>
              <a:ext uri="{FF2B5EF4-FFF2-40B4-BE49-F238E27FC236}">
                <a16:creationId xmlns:a16="http://schemas.microsoft.com/office/drawing/2014/main" id="{BB2B089B-FD9F-4C88-B1AA-A5002DB8D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3036" y="1143000"/>
            <a:ext cx="3606202" cy="2425170"/>
          </a:xfrm>
          <a:prstGeom prst="rect">
            <a:avLst/>
          </a:prstGeom>
        </p:spPr>
      </p:pic>
    </p:spTree>
    <p:extLst>
      <p:ext uri="{BB962C8B-B14F-4D97-AF65-F5344CB8AC3E}">
        <p14:creationId xmlns:p14="http://schemas.microsoft.com/office/powerpoint/2010/main" val="74238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7"/>
          <p:cNvSpPr>
            <a:spLocks noGrp="1"/>
          </p:cNvSpPr>
          <p:nvPr>
            <p:ph type="title"/>
          </p:nvPr>
        </p:nvSpPr>
        <p:spPr>
          <a:xfrm>
            <a:off x="909637" y="2133600"/>
            <a:ext cx="940593" cy="259293"/>
          </a:xfrm>
        </p:spPr>
        <p:txBody>
          <a:bodyPr>
            <a:noAutofit/>
          </a:bodyPr>
          <a:lstStyle/>
          <a:p>
            <a:r>
              <a:rPr lang="en-US" sz="1400" b="1" dirty="0">
                <a:solidFill>
                  <a:srgbClr val="FF0000"/>
                </a:solidFill>
              </a:rPr>
              <a:t>Brochure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037" y="1066800"/>
            <a:ext cx="3505200" cy="24787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2637" y="1066800"/>
            <a:ext cx="3505200" cy="2479434"/>
          </a:xfrm>
          <a:prstGeom prst="rect">
            <a:avLst/>
          </a:prstGeom>
        </p:spPr>
      </p:pic>
    </p:spTree>
    <p:extLst>
      <p:ext uri="{BB962C8B-B14F-4D97-AF65-F5344CB8AC3E}">
        <p14:creationId xmlns:p14="http://schemas.microsoft.com/office/powerpoint/2010/main" val="451194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837" y="914400"/>
            <a:ext cx="6036121" cy="2851200"/>
          </a:xfrm>
          <a:prstGeom prst="rect">
            <a:avLst/>
          </a:prstGeom>
        </p:spPr>
      </p:pic>
      <p:sp>
        <p:nvSpPr>
          <p:cNvPr id="6" name="Title 7"/>
          <p:cNvSpPr>
            <a:spLocks noGrp="1"/>
          </p:cNvSpPr>
          <p:nvPr>
            <p:ph type="title"/>
          </p:nvPr>
        </p:nvSpPr>
        <p:spPr>
          <a:xfrm>
            <a:off x="833437" y="2175280"/>
            <a:ext cx="940593" cy="259293"/>
          </a:xfrm>
        </p:spPr>
        <p:txBody>
          <a:bodyPr>
            <a:noAutofit/>
          </a:bodyPr>
          <a:lstStyle/>
          <a:p>
            <a:r>
              <a:rPr lang="en-US" sz="1400" b="1" dirty="0">
                <a:solidFill>
                  <a:srgbClr val="FF0000"/>
                </a:solidFill>
              </a:rPr>
              <a:t>Brochure</a:t>
            </a:r>
          </a:p>
        </p:txBody>
      </p:sp>
    </p:spTree>
    <p:extLst>
      <p:ext uri="{BB962C8B-B14F-4D97-AF65-F5344CB8AC3E}">
        <p14:creationId xmlns:p14="http://schemas.microsoft.com/office/powerpoint/2010/main" val="3191061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9437" y="914400"/>
            <a:ext cx="5721636" cy="2865098"/>
          </a:xfrm>
          <a:prstGeom prst="rect">
            <a:avLst/>
          </a:prstGeom>
        </p:spPr>
      </p:pic>
      <p:sp>
        <p:nvSpPr>
          <p:cNvPr id="7" name="Title 7"/>
          <p:cNvSpPr>
            <a:spLocks noGrp="1"/>
          </p:cNvSpPr>
          <p:nvPr>
            <p:ph type="title"/>
          </p:nvPr>
        </p:nvSpPr>
        <p:spPr>
          <a:xfrm>
            <a:off x="1366837" y="2133600"/>
            <a:ext cx="940593" cy="259293"/>
          </a:xfrm>
        </p:spPr>
        <p:txBody>
          <a:bodyPr>
            <a:noAutofit/>
          </a:bodyPr>
          <a:lstStyle/>
          <a:p>
            <a:r>
              <a:rPr lang="en-US" sz="1400" b="1" dirty="0">
                <a:solidFill>
                  <a:srgbClr val="FF0000"/>
                </a:solidFill>
              </a:rPr>
              <a:t>Xmas card</a:t>
            </a:r>
          </a:p>
        </p:txBody>
      </p:sp>
    </p:spTree>
    <p:extLst>
      <p:ext uri="{BB962C8B-B14F-4D97-AF65-F5344CB8AC3E}">
        <p14:creationId xmlns:p14="http://schemas.microsoft.com/office/powerpoint/2010/main" val="3568550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636" y="1041741"/>
            <a:ext cx="3886201" cy="2651253"/>
          </a:xfrm>
          <a:prstGeom prst="rect">
            <a:avLst/>
          </a:prstGeom>
        </p:spPr>
      </p:pic>
      <p:sp>
        <p:nvSpPr>
          <p:cNvPr id="6" name="Title 7"/>
          <p:cNvSpPr>
            <a:spLocks noGrp="1"/>
          </p:cNvSpPr>
          <p:nvPr>
            <p:ph type="title"/>
          </p:nvPr>
        </p:nvSpPr>
        <p:spPr>
          <a:xfrm>
            <a:off x="757237" y="2133600"/>
            <a:ext cx="940593" cy="259293"/>
          </a:xfrm>
        </p:spPr>
        <p:txBody>
          <a:bodyPr>
            <a:noAutofit/>
          </a:bodyPr>
          <a:lstStyle/>
          <a:p>
            <a:r>
              <a:rPr lang="en-US" sz="1400" b="1" dirty="0">
                <a:solidFill>
                  <a:srgbClr val="FF0000"/>
                </a:solidFill>
              </a:rPr>
              <a:t>Outdoor</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8438" b="10784"/>
          <a:stretch/>
        </p:blipFill>
        <p:spPr>
          <a:xfrm>
            <a:off x="5591174" y="937619"/>
            <a:ext cx="3860799" cy="2338981"/>
          </a:xfrm>
          <a:prstGeom prst="rect">
            <a:avLst/>
          </a:prstGeom>
        </p:spPr>
      </p:pic>
    </p:spTree>
    <p:extLst>
      <p:ext uri="{BB962C8B-B14F-4D97-AF65-F5344CB8AC3E}">
        <p14:creationId xmlns:p14="http://schemas.microsoft.com/office/powerpoint/2010/main" val="147146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Bus Branding.jpg"/>
          <p:cNvPicPr>
            <a:picLocks noChangeAspect="1"/>
          </p:cNvPicPr>
          <p:nvPr/>
        </p:nvPicPr>
        <p:blipFill>
          <a:blip r:embed="rId3" cstate="print"/>
          <a:stretch>
            <a:fillRect/>
          </a:stretch>
        </p:blipFill>
        <p:spPr>
          <a:xfrm>
            <a:off x="4795837" y="2286000"/>
            <a:ext cx="4419600" cy="1620418"/>
          </a:xfrm>
          <a:prstGeom prst="rect">
            <a:avLst/>
          </a:prstGeom>
        </p:spPr>
      </p:pic>
      <p:pic>
        <p:nvPicPr>
          <p:cNvPr id="7" name="Picture 6" descr="Police Post.jpg"/>
          <p:cNvPicPr>
            <a:picLocks noChangeAspect="1"/>
          </p:cNvPicPr>
          <p:nvPr/>
        </p:nvPicPr>
        <p:blipFill>
          <a:blip r:embed="rId4" cstate="print"/>
          <a:stretch>
            <a:fillRect/>
          </a:stretch>
        </p:blipFill>
        <p:spPr>
          <a:xfrm>
            <a:off x="2205037" y="2286000"/>
            <a:ext cx="2209800" cy="1717807"/>
          </a:xfrm>
          <a:prstGeom prst="rect">
            <a:avLst/>
          </a:prstGeom>
        </p:spPr>
      </p:pic>
      <p:pic>
        <p:nvPicPr>
          <p:cNvPr id="8" name="Picture 7" descr="BRT Brading.jpg"/>
          <p:cNvPicPr>
            <a:picLocks noChangeAspect="1"/>
          </p:cNvPicPr>
          <p:nvPr/>
        </p:nvPicPr>
        <p:blipFill>
          <a:blip r:embed="rId5" cstate="print"/>
          <a:stretch>
            <a:fillRect/>
          </a:stretch>
        </p:blipFill>
        <p:spPr>
          <a:xfrm>
            <a:off x="4795837" y="609600"/>
            <a:ext cx="4364606" cy="1600200"/>
          </a:xfrm>
          <a:prstGeom prst="rect">
            <a:avLst/>
          </a:prstGeom>
        </p:spPr>
      </p:pic>
      <p:pic>
        <p:nvPicPr>
          <p:cNvPr id="9" name="Picture 8" descr="Kiosk.jpg"/>
          <p:cNvPicPr>
            <a:picLocks noChangeAspect="1"/>
          </p:cNvPicPr>
          <p:nvPr/>
        </p:nvPicPr>
        <p:blipFill>
          <a:blip r:embed="rId6" cstate="print"/>
          <a:stretch>
            <a:fillRect/>
          </a:stretch>
        </p:blipFill>
        <p:spPr>
          <a:xfrm>
            <a:off x="2205037" y="609600"/>
            <a:ext cx="2362200" cy="1633082"/>
          </a:xfrm>
          <a:prstGeom prst="rect">
            <a:avLst/>
          </a:prstGeom>
        </p:spPr>
      </p:pic>
      <p:sp>
        <p:nvSpPr>
          <p:cNvPr id="10" name="Title 7">
            <a:extLst>
              <a:ext uri="{FF2B5EF4-FFF2-40B4-BE49-F238E27FC236}">
                <a16:creationId xmlns:a16="http://schemas.microsoft.com/office/drawing/2014/main" id="{AAA5CCA9-139C-484C-8413-9955906FBF78}"/>
              </a:ext>
            </a:extLst>
          </p:cNvPr>
          <p:cNvSpPr>
            <a:spLocks noGrp="1"/>
          </p:cNvSpPr>
          <p:nvPr>
            <p:ph type="title"/>
          </p:nvPr>
        </p:nvSpPr>
        <p:spPr>
          <a:xfrm>
            <a:off x="757237" y="2133600"/>
            <a:ext cx="940593" cy="259293"/>
          </a:xfrm>
        </p:spPr>
        <p:txBody>
          <a:bodyPr>
            <a:noAutofit/>
          </a:bodyPr>
          <a:lstStyle/>
          <a:p>
            <a:r>
              <a:rPr lang="en-US" sz="1400" b="1" dirty="0">
                <a:solidFill>
                  <a:srgbClr val="FF0000"/>
                </a:solidFill>
              </a:rPr>
              <a:t>Outdoor</a:t>
            </a:r>
          </a:p>
        </p:txBody>
      </p:sp>
    </p:spTree>
    <p:extLst>
      <p:ext uri="{BB962C8B-B14F-4D97-AF65-F5344CB8AC3E}">
        <p14:creationId xmlns:p14="http://schemas.microsoft.com/office/powerpoint/2010/main" val="2852216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AAA5CCA9-139C-484C-8413-9955906FBF78}"/>
              </a:ext>
            </a:extLst>
          </p:cNvPr>
          <p:cNvSpPr>
            <a:spLocks noGrp="1"/>
          </p:cNvSpPr>
          <p:nvPr>
            <p:ph type="title"/>
          </p:nvPr>
        </p:nvSpPr>
        <p:spPr>
          <a:xfrm>
            <a:off x="757237" y="2133600"/>
            <a:ext cx="1447800" cy="259293"/>
          </a:xfrm>
        </p:spPr>
        <p:txBody>
          <a:bodyPr>
            <a:noAutofit/>
          </a:bodyPr>
          <a:lstStyle/>
          <a:p>
            <a:r>
              <a:rPr lang="en-US" sz="1400" b="1" dirty="0">
                <a:solidFill>
                  <a:srgbClr val="FF0000"/>
                </a:solidFill>
              </a:rPr>
              <a:t>Website Design</a:t>
            </a:r>
          </a:p>
        </p:txBody>
      </p:sp>
      <p:pic>
        <p:nvPicPr>
          <p:cNvPr id="14" name="Picture 13">
            <a:extLst>
              <a:ext uri="{FF2B5EF4-FFF2-40B4-BE49-F238E27FC236}">
                <a16:creationId xmlns:a16="http://schemas.microsoft.com/office/drawing/2014/main" id="{C367B0CD-0EDB-4135-8912-31EDF6A63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237" y="902642"/>
            <a:ext cx="6212973" cy="2766715"/>
          </a:xfrm>
          <a:prstGeom prst="rect">
            <a:avLst/>
          </a:prstGeom>
        </p:spPr>
      </p:pic>
    </p:spTree>
    <p:extLst>
      <p:ext uri="{BB962C8B-B14F-4D97-AF65-F5344CB8AC3E}">
        <p14:creationId xmlns:p14="http://schemas.microsoft.com/office/powerpoint/2010/main" val="32659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AAA5CCA9-139C-484C-8413-9955906FBF78}"/>
              </a:ext>
            </a:extLst>
          </p:cNvPr>
          <p:cNvSpPr>
            <a:spLocks noGrp="1"/>
          </p:cNvSpPr>
          <p:nvPr>
            <p:ph type="title"/>
          </p:nvPr>
        </p:nvSpPr>
        <p:spPr>
          <a:xfrm>
            <a:off x="757237" y="2133600"/>
            <a:ext cx="1447800" cy="259293"/>
          </a:xfrm>
        </p:spPr>
        <p:txBody>
          <a:bodyPr>
            <a:noAutofit/>
          </a:bodyPr>
          <a:lstStyle/>
          <a:p>
            <a:r>
              <a:rPr lang="en-US" sz="1400" b="1" dirty="0">
                <a:solidFill>
                  <a:srgbClr val="FF0000"/>
                </a:solidFill>
              </a:rPr>
              <a:t>Website Design</a:t>
            </a:r>
          </a:p>
        </p:txBody>
      </p:sp>
      <p:pic>
        <p:nvPicPr>
          <p:cNvPr id="14" name="Picture 13">
            <a:extLst>
              <a:ext uri="{FF2B5EF4-FFF2-40B4-BE49-F238E27FC236}">
                <a16:creationId xmlns:a16="http://schemas.microsoft.com/office/drawing/2014/main" id="{C367B0CD-0EDB-4135-8912-31EDF6A63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929" y="902642"/>
            <a:ext cx="6145588" cy="2766715"/>
          </a:xfrm>
          <a:prstGeom prst="rect">
            <a:avLst/>
          </a:prstGeom>
        </p:spPr>
      </p:pic>
    </p:spTree>
    <p:extLst>
      <p:ext uri="{BB962C8B-B14F-4D97-AF65-F5344CB8AC3E}">
        <p14:creationId xmlns:p14="http://schemas.microsoft.com/office/powerpoint/2010/main" val="218786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814637" y="2133600"/>
            <a:ext cx="3048000" cy="1018117"/>
          </a:xfrm>
          <a:prstGeom prst="rect">
            <a:avLst/>
          </a:prstGeom>
        </p:spPr>
        <p:txBody>
          <a:bodyPr vert="horz" lIns="78366" tIns="39183" rIns="78366" bIns="39183" rtlCol="0">
            <a:normAutofit/>
          </a:bodyPr>
          <a:lstStyle/>
          <a:p>
            <a:pPr marL="293874" marR="0" lvl="0" indent="-293874" algn="just" defTabSz="783661" rtl="0" eaLnBrk="1" fontAlgn="auto" latinLnBrk="0" hangingPunct="1">
              <a:lnSpc>
                <a:spcPct val="80000"/>
              </a:lnSpc>
              <a:spcBef>
                <a:spcPct val="2000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latin typeface="+mj-lt"/>
                <a:ea typeface="+mn-ea"/>
                <a:cs typeface="Franklin Gothic Book"/>
              </a:rPr>
              <a:t>To be the most preferred Agency in</a:t>
            </a:r>
          </a:p>
          <a:p>
            <a:pPr marL="293874" marR="0" lvl="0" indent="-293874" algn="just" defTabSz="783661" rtl="0" eaLnBrk="1" fontAlgn="auto" latinLnBrk="0" hangingPunct="1">
              <a:lnSpc>
                <a:spcPct val="80000"/>
              </a:lnSpc>
              <a:spcBef>
                <a:spcPct val="2000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latin typeface="+mj-lt"/>
                <a:ea typeface="+mn-ea"/>
                <a:cs typeface="Franklin Gothic Book"/>
              </a:rPr>
              <a:t>term of quick &amp; quality delivery in</a:t>
            </a:r>
            <a:r>
              <a:rPr lang="en-US" sz="1400" dirty="0">
                <a:solidFill>
                  <a:schemeClr val="bg1"/>
                </a:solidFill>
                <a:latin typeface="+mj-lt"/>
                <a:cs typeface="Franklin Gothic Book"/>
              </a:rPr>
              <a:t> </a:t>
            </a:r>
          </a:p>
          <a:p>
            <a:pPr marL="293874" marR="0" lvl="0" indent="-293874" algn="just" defTabSz="783661" rtl="0" eaLnBrk="1" fontAlgn="auto" latinLnBrk="0" hangingPunct="1">
              <a:lnSpc>
                <a:spcPct val="80000"/>
              </a:lnSpc>
              <a:spcBef>
                <a:spcPct val="2000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latin typeface="+mj-lt"/>
                <a:ea typeface="+mn-ea"/>
                <a:cs typeface="Franklin Gothic Book"/>
              </a:rPr>
              <a:t>integrated marketing</a:t>
            </a:r>
            <a:r>
              <a:rPr kumimoji="0" lang="en-US" sz="1400" b="0" i="0" u="none" strike="noStrike" kern="1200" cap="none" spc="0" normalizeH="0" noProof="0" dirty="0">
                <a:ln>
                  <a:noFill/>
                </a:ln>
                <a:solidFill>
                  <a:schemeClr val="bg1"/>
                </a:solidFill>
                <a:effectLst/>
                <a:uLnTx/>
                <a:uFillTx/>
                <a:latin typeface="+mj-lt"/>
                <a:ea typeface="+mn-ea"/>
                <a:cs typeface="Franklin Gothic Book"/>
              </a:rPr>
              <a:t> </a:t>
            </a:r>
            <a:r>
              <a:rPr kumimoji="0" lang="en-US" sz="1400" b="0" i="0" u="none" strike="noStrike" kern="1200" cap="none" spc="0" normalizeH="0" baseline="0" noProof="0" dirty="0">
                <a:ln>
                  <a:noFill/>
                </a:ln>
                <a:solidFill>
                  <a:schemeClr val="bg1"/>
                </a:solidFill>
                <a:effectLst/>
                <a:uLnTx/>
                <a:uFillTx/>
                <a:latin typeface="+mj-lt"/>
                <a:ea typeface="+mn-ea"/>
                <a:cs typeface="Franklin Gothic Book"/>
              </a:rPr>
              <a:t>communications</a:t>
            </a:r>
          </a:p>
          <a:p>
            <a:pPr marL="293874" marR="0" lvl="0" indent="-293874" algn="just" defTabSz="783661" rtl="0" eaLnBrk="1" fontAlgn="auto" latinLnBrk="0" hangingPunct="1">
              <a:lnSpc>
                <a:spcPct val="80000"/>
              </a:lnSpc>
              <a:spcBef>
                <a:spcPct val="2000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latin typeface="+mj-lt"/>
                <a:ea typeface="+mn-ea"/>
                <a:cs typeface="Franklin Gothic Book"/>
              </a:rPr>
              <a:t>(IMC). </a:t>
            </a:r>
          </a:p>
        </p:txBody>
      </p:sp>
      <p:sp>
        <p:nvSpPr>
          <p:cNvPr id="5" name="Rectangle 4"/>
          <p:cNvSpPr/>
          <p:nvPr/>
        </p:nvSpPr>
        <p:spPr>
          <a:xfrm>
            <a:off x="1976437" y="609600"/>
            <a:ext cx="1752600" cy="454613"/>
          </a:xfrm>
          <a:prstGeom prst="rect">
            <a:avLst/>
          </a:prstGeom>
        </p:spPr>
        <p:txBody>
          <a:bodyPr wrap="square" lIns="84455" tIns="42228" rIns="84455" bIns="42228">
            <a:spAutoFit/>
          </a:bodyPr>
          <a:lstStyle/>
          <a:p>
            <a:r>
              <a:rPr lang="en-US" sz="2400" dirty="0">
                <a:solidFill>
                  <a:schemeClr val="bg1"/>
                </a:solidFill>
                <a:latin typeface="+mj-lt"/>
              </a:rPr>
              <a:t>Our Vision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AAA5CCA9-139C-484C-8413-9955906FBF78}"/>
              </a:ext>
            </a:extLst>
          </p:cNvPr>
          <p:cNvSpPr>
            <a:spLocks noGrp="1"/>
          </p:cNvSpPr>
          <p:nvPr>
            <p:ph type="title"/>
          </p:nvPr>
        </p:nvSpPr>
        <p:spPr>
          <a:xfrm>
            <a:off x="757237" y="2133600"/>
            <a:ext cx="1447800" cy="259293"/>
          </a:xfrm>
        </p:spPr>
        <p:txBody>
          <a:bodyPr>
            <a:noAutofit/>
          </a:bodyPr>
          <a:lstStyle/>
          <a:p>
            <a:r>
              <a:rPr lang="en-US" sz="1400" b="1" dirty="0">
                <a:solidFill>
                  <a:srgbClr val="FF0000"/>
                </a:solidFill>
              </a:rPr>
              <a:t>Website Design</a:t>
            </a:r>
          </a:p>
        </p:txBody>
      </p:sp>
      <p:pic>
        <p:nvPicPr>
          <p:cNvPr id="14" name="Picture 13">
            <a:extLst>
              <a:ext uri="{FF2B5EF4-FFF2-40B4-BE49-F238E27FC236}">
                <a16:creationId xmlns:a16="http://schemas.microsoft.com/office/drawing/2014/main" id="{C367B0CD-0EDB-4135-8912-31EDF6A63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929" y="908644"/>
            <a:ext cx="6145588" cy="2754711"/>
          </a:xfrm>
          <a:prstGeom prst="rect">
            <a:avLst/>
          </a:prstGeom>
        </p:spPr>
      </p:pic>
    </p:spTree>
    <p:extLst>
      <p:ext uri="{BB962C8B-B14F-4D97-AF65-F5344CB8AC3E}">
        <p14:creationId xmlns:p14="http://schemas.microsoft.com/office/powerpoint/2010/main" val="1723313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281237" y="914400"/>
            <a:ext cx="2286000" cy="584648"/>
          </a:xfrm>
          <a:prstGeom prst="rect">
            <a:avLst/>
          </a:prstGeom>
        </p:spPr>
        <p:txBody>
          <a:bodyPr wrap="square" lIns="84455" tIns="42228" rIns="84455" bIns="42228">
            <a:spAutoFit/>
          </a:bodyPr>
          <a:lstStyle/>
          <a:p>
            <a:pPr algn="r">
              <a:lnSpc>
                <a:spcPct val="110000"/>
              </a:lnSpc>
            </a:pPr>
            <a:r>
              <a:rPr lang="en-GB" sz="1000" b="1" dirty="0">
                <a:solidFill>
                  <a:schemeClr val="bg1"/>
                </a:solidFill>
                <a:cs typeface="Times New Roman" pitchFamily="18" charset="0"/>
              </a:rPr>
              <a:t>Address: </a:t>
            </a:r>
          </a:p>
          <a:p>
            <a:pPr algn="r">
              <a:lnSpc>
                <a:spcPct val="110000"/>
              </a:lnSpc>
            </a:pPr>
            <a:r>
              <a:rPr lang="en-GB" sz="1000" b="1" dirty="0">
                <a:solidFill>
                  <a:schemeClr val="bg1"/>
                </a:solidFill>
                <a:cs typeface="Times New Roman" pitchFamily="18" charset="0"/>
              </a:rPr>
              <a:t>Harrisburg, PA 17110</a:t>
            </a:r>
          </a:p>
          <a:p>
            <a:pPr algn="r">
              <a:lnSpc>
                <a:spcPct val="110000"/>
              </a:lnSpc>
            </a:pPr>
            <a:r>
              <a:rPr lang="en-GB" sz="1000" b="1" dirty="0">
                <a:solidFill>
                  <a:schemeClr val="bg1"/>
                </a:solidFill>
                <a:cs typeface="Times New Roman" pitchFamily="18" charset="0"/>
              </a:rPr>
              <a:t>                                                  </a:t>
            </a:r>
          </a:p>
        </p:txBody>
      </p:sp>
      <p:pic>
        <p:nvPicPr>
          <p:cNvPr id="12" name="Picture 11" descr="78767071.png"/>
          <p:cNvPicPr>
            <a:picLocks noChangeAspect="1"/>
          </p:cNvPicPr>
          <p:nvPr/>
        </p:nvPicPr>
        <p:blipFill>
          <a:blip r:embed="rId3" cstate="print"/>
          <a:stretch>
            <a:fillRect/>
          </a:stretch>
        </p:blipFill>
        <p:spPr>
          <a:xfrm>
            <a:off x="7310437" y="457200"/>
            <a:ext cx="2361117" cy="3620392"/>
          </a:xfrm>
          <a:prstGeom prst="rect">
            <a:avLst/>
          </a:prstGeom>
        </p:spPr>
      </p:pic>
      <p:sp>
        <p:nvSpPr>
          <p:cNvPr id="15" name="Rounded Rectangle 14"/>
          <p:cNvSpPr/>
          <p:nvPr/>
        </p:nvSpPr>
        <p:spPr>
          <a:xfrm>
            <a:off x="604837" y="609601"/>
            <a:ext cx="1600200" cy="304799"/>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itle 7"/>
          <p:cNvSpPr>
            <a:spLocks noGrp="1"/>
          </p:cNvSpPr>
          <p:nvPr>
            <p:ph type="title"/>
          </p:nvPr>
        </p:nvSpPr>
        <p:spPr>
          <a:xfrm>
            <a:off x="681036" y="609600"/>
            <a:ext cx="1524000" cy="259293"/>
          </a:xfrm>
        </p:spPr>
        <p:txBody>
          <a:bodyPr>
            <a:noAutofit/>
          </a:bodyPr>
          <a:lstStyle/>
          <a:p>
            <a:pPr algn="l"/>
            <a:r>
              <a:rPr lang="en-US" sz="2400" b="1" dirty="0">
                <a:solidFill>
                  <a:schemeClr val="bg1"/>
                </a:solidFill>
              </a:rPr>
              <a:t>Contact…  </a:t>
            </a:r>
          </a:p>
        </p:txBody>
      </p:sp>
      <p:sp>
        <p:nvSpPr>
          <p:cNvPr id="7" name="Rectangle 6"/>
          <p:cNvSpPr/>
          <p:nvPr/>
        </p:nvSpPr>
        <p:spPr>
          <a:xfrm>
            <a:off x="4596733" y="914400"/>
            <a:ext cx="3276600" cy="1776640"/>
          </a:xfrm>
          <a:prstGeom prst="rect">
            <a:avLst/>
          </a:prstGeom>
        </p:spPr>
        <p:txBody>
          <a:bodyPr wrap="square">
            <a:spAutoFit/>
          </a:bodyPr>
          <a:lstStyle/>
          <a:p>
            <a:pPr>
              <a:lnSpc>
                <a:spcPct val="110000"/>
              </a:lnSpc>
            </a:pPr>
            <a:r>
              <a:rPr lang="en-GB" sz="1000" b="1" dirty="0">
                <a:solidFill>
                  <a:schemeClr val="bg1"/>
                </a:solidFill>
                <a:cs typeface="Times New Roman" pitchFamily="18" charset="0"/>
              </a:rPr>
              <a:t>Email:</a:t>
            </a:r>
          </a:p>
          <a:p>
            <a:pPr>
              <a:lnSpc>
                <a:spcPct val="110000"/>
              </a:lnSpc>
            </a:pPr>
            <a:r>
              <a:rPr lang="en-GB" sz="1000" b="1" dirty="0">
                <a:solidFill>
                  <a:schemeClr val="bg1"/>
                </a:solidFill>
                <a:cs typeface="Times New Roman" pitchFamily="18" charset="0"/>
              </a:rPr>
              <a:t> focused@focusedexp.com</a:t>
            </a:r>
          </a:p>
          <a:p>
            <a:pPr>
              <a:lnSpc>
                <a:spcPct val="110000"/>
              </a:lnSpc>
            </a:pPr>
            <a:r>
              <a:rPr lang="en-GB" sz="1000" b="1" dirty="0">
                <a:solidFill>
                  <a:schemeClr val="bg1"/>
                </a:solidFill>
                <a:cs typeface="Times New Roman" pitchFamily="18" charset="0"/>
              </a:rPr>
              <a:t> rufus.aluko@focusedexp.com </a:t>
            </a:r>
          </a:p>
          <a:p>
            <a:pPr>
              <a:lnSpc>
                <a:spcPct val="110000"/>
              </a:lnSpc>
            </a:pPr>
            <a:endParaRPr lang="en-GB" sz="1000" b="1" dirty="0">
              <a:solidFill>
                <a:schemeClr val="bg1"/>
              </a:solidFill>
              <a:cs typeface="Times New Roman" pitchFamily="18" charset="0"/>
            </a:endParaRPr>
          </a:p>
          <a:p>
            <a:pPr>
              <a:lnSpc>
                <a:spcPct val="110000"/>
              </a:lnSpc>
            </a:pPr>
            <a:r>
              <a:rPr lang="en-GB" sz="1000" b="1" dirty="0">
                <a:solidFill>
                  <a:schemeClr val="bg1"/>
                </a:solidFill>
                <a:cs typeface="Times New Roman" pitchFamily="18" charset="0"/>
              </a:rPr>
              <a:t>Website:  </a:t>
            </a:r>
          </a:p>
          <a:p>
            <a:pPr>
              <a:lnSpc>
                <a:spcPct val="110000"/>
              </a:lnSpc>
            </a:pPr>
            <a:r>
              <a:rPr lang="en-GB" sz="1000" b="1" dirty="0">
                <a:solidFill>
                  <a:schemeClr val="bg1"/>
                </a:solidFill>
                <a:cs typeface="Times New Roman" pitchFamily="18" charset="0"/>
              </a:rPr>
              <a:t>focused@focusedexp.com</a:t>
            </a:r>
          </a:p>
          <a:p>
            <a:pPr>
              <a:lnSpc>
                <a:spcPct val="110000"/>
              </a:lnSpc>
            </a:pPr>
            <a:endParaRPr lang="en-GB" sz="1000" b="1" dirty="0">
              <a:solidFill>
                <a:schemeClr val="bg1"/>
              </a:solidFill>
              <a:cs typeface="Times New Roman" pitchFamily="18" charset="0"/>
            </a:endParaRPr>
          </a:p>
          <a:p>
            <a:pPr>
              <a:lnSpc>
                <a:spcPct val="110000"/>
              </a:lnSpc>
            </a:pPr>
            <a:r>
              <a:rPr lang="en-GB" sz="1000" b="1" dirty="0">
                <a:solidFill>
                  <a:schemeClr val="bg1"/>
                </a:solidFill>
                <a:cs typeface="Times New Roman" pitchFamily="18" charset="0"/>
              </a:rPr>
              <a:t>Key pedigree: </a:t>
            </a:r>
          </a:p>
          <a:p>
            <a:pPr>
              <a:lnSpc>
                <a:spcPct val="110000"/>
              </a:lnSpc>
            </a:pPr>
            <a:r>
              <a:rPr lang="en-GB" sz="1000" b="1" dirty="0">
                <a:solidFill>
                  <a:schemeClr val="bg1"/>
                </a:solidFill>
                <a:cs typeface="Times New Roman" pitchFamily="18" charset="0"/>
              </a:rPr>
              <a:t> Over  a decade of </a:t>
            </a:r>
            <a:r>
              <a:rPr lang="en-US" sz="1000" b="1" dirty="0">
                <a:solidFill>
                  <a:schemeClr val="bg1"/>
                </a:solidFill>
                <a:cs typeface="Times New Roman" pitchFamily="18" charset="0"/>
              </a:rPr>
              <a:t>experiential </a:t>
            </a:r>
            <a:r>
              <a:rPr lang="en-GB" sz="1000" b="1" dirty="0">
                <a:solidFill>
                  <a:schemeClr val="bg1"/>
                </a:solidFill>
                <a:cs typeface="Times New Roman" pitchFamily="18" charset="0"/>
              </a:rPr>
              <a:t>brand</a:t>
            </a:r>
            <a:r>
              <a:rPr lang="en-US" sz="1000" b="1" dirty="0" err="1">
                <a:solidFill>
                  <a:schemeClr val="bg1"/>
                </a:solidFill>
                <a:cs typeface="Times New Roman" pitchFamily="18" charset="0"/>
              </a:rPr>
              <a:t>ing</a:t>
            </a:r>
            <a:r>
              <a:rPr lang="en-US" sz="1000" b="1" dirty="0">
                <a:solidFill>
                  <a:schemeClr val="bg1"/>
                </a:solidFill>
                <a:cs typeface="Times New Roman" pitchFamily="18" charset="0"/>
              </a:rPr>
              <a:t> and</a:t>
            </a:r>
          </a:p>
          <a:p>
            <a:pPr>
              <a:lnSpc>
                <a:spcPct val="110000"/>
              </a:lnSpc>
            </a:pPr>
            <a:r>
              <a:rPr lang="en-GB" sz="1000" b="1" dirty="0">
                <a:solidFill>
                  <a:schemeClr val="bg1"/>
                </a:solidFill>
                <a:cs typeface="Times New Roman" pitchFamily="18" charset="0"/>
              </a:rPr>
              <a:t>activations  across the continents </a:t>
            </a:r>
            <a:endParaRPr lang="en-US" sz="1000" b="1" dirty="0">
              <a:solidFill>
                <a:schemeClr val="bg1"/>
              </a:solidFill>
              <a:cs typeface="Times New Roman" pitchFamily="18" charset="0"/>
            </a:endParaRPr>
          </a:p>
        </p:txBody>
      </p:sp>
      <p:cxnSp>
        <p:nvCxnSpPr>
          <p:cNvPr id="9" name="Straight Connector 8"/>
          <p:cNvCxnSpPr/>
          <p:nvPr/>
        </p:nvCxnSpPr>
        <p:spPr>
          <a:xfrm>
            <a:off x="4643437" y="914400"/>
            <a:ext cx="0" cy="281940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37196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123201586.jpg"/>
          <p:cNvPicPr>
            <a:picLocks noChangeAspect="1"/>
          </p:cNvPicPr>
          <p:nvPr/>
        </p:nvPicPr>
        <p:blipFill>
          <a:blip r:embed="rId3" cstate="print"/>
          <a:stretch>
            <a:fillRect/>
          </a:stretch>
        </p:blipFill>
        <p:spPr>
          <a:xfrm>
            <a:off x="3119437" y="1143000"/>
            <a:ext cx="3581400" cy="238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5557837" y="2133600"/>
            <a:ext cx="2971800" cy="803039"/>
          </a:xfrm>
        </p:spPr>
        <p:txBody>
          <a:bodyPr lIns="83576" tIns="41054" rIns="83576" bIns="41054">
            <a:normAutofit fontScale="90000"/>
          </a:bodyPr>
          <a:lstStyle/>
          <a:p>
            <a:pPr algn="l"/>
            <a:r>
              <a:rPr lang="en-US" altLang="ja-JP" sz="1500" dirty="0">
                <a:solidFill>
                  <a:schemeClr val="bg1"/>
                </a:solidFill>
                <a:cs typeface="Franklin Gothic Book"/>
              </a:rPr>
              <a:t>Deeply engraved in the “art” of thinking outside the box “contexts”, while driving high values, integrity, quality service delivery and dependability.</a:t>
            </a:r>
            <a:endParaRPr lang="en-ZA" sz="1500" dirty="0">
              <a:solidFill>
                <a:schemeClr val="bg1"/>
              </a:solidFill>
              <a:cs typeface="Franklin Gothic Book"/>
            </a:endParaRPr>
          </a:p>
        </p:txBody>
      </p:sp>
      <p:sp>
        <p:nvSpPr>
          <p:cNvPr id="4" name="Rectangle 3"/>
          <p:cNvSpPr/>
          <p:nvPr/>
        </p:nvSpPr>
        <p:spPr>
          <a:xfrm>
            <a:off x="1824037" y="609600"/>
            <a:ext cx="1680588" cy="454613"/>
          </a:xfrm>
          <a:prstGeom prst="rect">
            <a:avLst/>
          </a:prstGeom>
        </p:spPr>
        <p:txBody>
          <a:bodyPr wrap="none" lIns="84455" tIns="42228" rIns="84455" bIns="42228">
            <a:spAutoFit/>
          </a:bodyPr>
          <a:lstStyle/>
          <a:p>
            <a:r>
              <a:rPr lang="en-US" sz="2400" dirty="0">
                <a:solidFill>
                  <a:schemeClr val="bg1"/>
                </a:solidFill>
                <a:latin typeface="+mj-lt"/>
              </a:rPr>
              <a:t>Our Mission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824037" y="609600"/>
            <a:ext cx="1415003" cy="454613"/>
          </a:xfrm>
          <a:prstGeom prst="rect">
            <a:avLst/>
          </a:prstGeom>
        </p:spPr>
        <p:txBody>
          <a:bodyPr wrap="none" lIns="84455" tIns="42228" rIns="84455" bIns="42228">
            <a:spAutoFit/>
          </a:bodyPr>
          <a:lstStyle/>
          <a:p>
            <a:r>
              <a:rPr lang="en-US" sz="2400" dirty="0">
                <a:solidFill>
                  <a:schemeClr val="bg1"/>
                </a:solidFill>
                <a:latin typeface="Myriad Pro" pitchFamily="34" charset="0"/>
              </a:rPr>
              <a:t>Our Value</a:t>
            </a:r>
          </a:p>
        </p:txBody>
      </p:sp>
      <p:sp>
        <p:nvSpPr>
          <p:cNvPr id="6" name="Rectangle 2"/>
          <p:cNvSpPr>
            <a:spLocks noGrp="1" noChangeArrowheads="1"/>
          </p:cNvSpPr>
          <p:nvPr>
            <p:ph type="title"/>
          </p:nvPr>
        </p:nvSpPr>
        <p:spPr>
          <a:xfrm>
            <a:off x="3271837" y="2133600"/>
            <a:ext cx="2971800" cy="803039"/>
          </a:xfrm>
        </p:spPr>
        <p:txBody>
          <a:bodyPr lIns="83576" tIns="41054" rIns="83576" bIns="41054">
            <a:normAutofit fontScale="90000"/>
          </a:bodyPr>
          <a:lstStyle/>
          <a:p>
            <a:pPr algn="l"/>
            <a:r>
              <a:rPr lang="en-US" altLang="ja-JP" sz="1500" dirty="0">
                <a:solidFill>
                  <a:schemeClr val="bg1"/>
                </a:solidFill>
                <a:cs typeface="Franklin Gothic Book"/>
              </a:rPr>
              <a:t>Quick turnaround and ability to go extra miles in customers satisfaction without compromising quality  delivery </a:t>
            </a:r>
            <a:endParaRPr lang="en-ZA" sz="1500" dirty="0">
              <a:solidFill>
                <a:schemeClr val="bg1"/>
              </a:solidFill>
              <a:cs typeface="Franklin Gothic Boo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66837" y="838200"/>
            <a:ext cx="1641411" cy="423835"/>
          </a:xfrm>
          <a:prstGeom prst="rect">
            <a:avLst/>
          </a:prstGeom>
        </p:spPr>
        <p:txBody>
          <a:bodyPr wrap="none" lIns="84455" tIns="42228" rIns="84455" bIns="42228">
            <a:spAutoFit/>
          </a:bodyPr>
          <a:lstStyle/>
          <a:p>
            <a:r>
              <a:rPr lang="en-US" sz="2200" b="1" dirty="0">
                <a:solidFill>
                  <a:srgbClr val="FF0000"/>
                </a:solidFill>
                <a:latin typeface="Myriad Pro" pitchFamily="34" charset="0"/>
              </a:rPr>
              <a:t>What we do</a:t>
            </a:r>
          </a:p>
        </p:txBody>
      </p:sp>
      <p:graphicFrame>
        <p:nvGraphicFramePr>
          <p:cNvPr id="16" name="Diagram 15"/>
          <p:cNvGraphicFramePr/>
          <p:nvPr/>
        </p:nvGraphicFramePr>
        <p:xfrm>
          <a:off x="3278187" y="1371600"/>
          <a:ext cx="5022850"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hevron 6"/>
          <p:cNvSpPr/>
          <p:nvPr/>
        </p:nvSpPr>
        <p:spPr>
          <a:xfrm>
            <a:off x="2890837" y="15240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8" name="Chevron 7"/>
          <p:cNvSpPr/>
          <p:nvPr/>
        </p:nvSpPr>
        <p:spPr>
          <a:xfrm>
            <a:off x="2890837" y="17526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9" name="Chevron 8"/>
          <p:cNvSpPr/>
          <p:nvPr/>
        </p:nvSpPr>
        <p:spPr>
          <a:xfrm>
            <a:off x="2890837" y="20574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10" name="Chevron 9"/>
          <p:cNvSpPr/>
          <p:nvPr/>
        </p:nvSpPr>
        <p:spPr>
          <a:xfrm>
            <a:off x="2890837" y="23622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11" name="Chevron 10"/>
          <p:cNvSpPr/>
          <p:nvPr/>
        </p:nvSpPr>
        <p:spPr>
          <a:xfrm>
            <a:off x="2890837" y="25908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12" name="Chevron 11"/>
          <p:cNvSpPr/>
          <p:nvPr/>
        </p:nvSpPr>
        <p:spPr>
          <a:xfrm>
            <a:off x="2890837" y="28194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13" name="Chevron 12"/>
          <p:cNvSpPr/>
          <p:nvPr/>
        </p:nvSpPr>
        <p:spPr>
          <a:xfrm>
            <a:off x="2890837" y="31242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sp>
        <p:nvSpPr>
          <p:cNvPr id="14" name="Chevron 13"/>
          <p:cNvSpPr/>
          <p:nvPr/>
        </p:nvSpPr>
        <p:spPr>
          <a:xfrm>
            <a:off x="2890837" y="3429000"/>
            <a:ext cx="152400" cy="152400"/>
          </a:xfrm>
          <a:prstGeom prst="chevr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a:solidFill>
                <a:schemeClr val="tx1"/>
              </a:solidFill>
            </a:endParaRPr>
          </a:p>
        </p:txBody>
      </p:sp>
      <p:pic>
        <p:nvPicPr>
          <p:cNvPr id="1026" name="Picture 2"/>
          <p:cNvPicPr>
            <a:picLocks noChangeAspect="1" noChangeArrowheads="1"/>
          </p:cNvPicPr>
          <p:nvPr/>
        </p:nvPicPr>
        <p:blipFill>
          <a:blip r:embed="rId8" cstate="print"/>
          <a:srcRect/>
          <a:stretch>
            <a:fillRect/>
          </a:stretch>
        </p:blipFill>
        <p:spPr bwMode="auto">
          <a:xfrm>
            <a:off x="985837" y="914400"/>
            <a:ext cx="304800" cy="3048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985837" y="2057400"/>
            <a:ext cx="2286000" cy="1143000"/>
          </a:xfrm>
        </p:spPr>
        <p:txBody>
          <a:bodyPr>
            <a:noAutofit/>
          </a:bodyPr>
          <a:lstStyle/>
          <a:p>
            <a:pPr marL="0" lvl="0" indent="0">
              <a:buNone/>
            </a:pPr>
            <a:r>
              <a:rPr lang="en-US" sz="1400" dirty="0"/>
              <a:t>At Focused Exp Agency, we are strategically structured to deliver excellent solutions with impressive turn around time. We are modeled thus:  </a:t>
            </a:r>
          </a:p>
          <a:p>
            <a:pPr marL="0" indent="0">
              <a:spcBef>
                <a:spcPts val="0"/>
              </a:spcBef>
              <a:buNone/>
            </a:pPr>
            <a:endParaRPr lang="en-US" sz="1400" dirty="0"/>
          </a:p>
          <a:p>
            <a:pPr marL="0" indent="0">
              <a:spcBef>
                <a:spcPts val="0"/>
              </a:spcBef>
              <a:buNone/>
            </a:pPr>
            <a:endParaRPr lang="en-US" sz="1400" dirty="0"/>
          </a:p>
        </p:txBody>
      </p:sp>
      <p:sp>
        <p:nvSpPr>
          <p:cNvPr id="5" name="Rectangle 4"/>
          <p:cNvSpPr/>
          <p:nvPr/>
        </p:nvSpPr>
        <p:spPr>
          <a:xfrm>
            <a:off x="796708" y="1656695"/>
            <a:ext cx="3229859" cy="461665"/>
          </a:xfrm>
          <a:prstGeom prst="rect">
            <a:avLst/>
          </a:prstGeom>
        </p:spPr>
        <p:txBody>
          <a:bodyPr wrap="none">
            <a:spAutoFit/>
          </a:bodyPr>
          <a:lstStyle/>
          <a:p>
            <a:pPr lvl="0" algn="just"/>
            <a:r>
              <a:rPr lang="en-US" sz="2400" b="1" dirty="0">
                <a:solidFill>
                  <a:srgbClr val="FF0000"/>
                </a:solidFill>
              </a:rPr>
              <a:t>Operational structure:</a:t>
            </a:r>
            <a:r>
              <a:rPr lang="en-US" sz="2400" dirty="0">
                <a:solidFill>
                  <a:srgbClr val="FF0000"/>
                </a:solidFill>
              </a:rPr>
              <a:t>   </a:t>
            </a:r>
          </a:p>
        </p:txBody>
      </p:sp>
      <p:sp>
        <p:nvSpPr>
          <p:cNvPr id="6" name="Rectangle 5"/>
          <p:cNvSpPr/>
          <p:nvPr/>
        </p:nvSpPr>
        <p:spPr>
          <a:xfrm>
            <a:off x="4262437" y="2971800"/>
            <a:ext cx="5105400" cy="1015663"/>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en-US" sz="1200" b="1" dirty="0"/>
              <a:t>Finance Unit	</a:t>
            </a:r>
            <a:r>
              <a:rPr lang="en-US" sz="1200" dirty="0"/>
              <a:t>		</a:t>
            </a:r>
            <a:r>
              <a:rPr lang="en-US" sz="1200" b="1" dirty="0"/>
              <a:t>Administrative Unit</a:t>
            </a:r>
          </a:p>
          <a:p>
            <a:pPr algn="just"/>
            <a:r>
              <a:rPr lang="en-US" sz="1200" dirty="0"/>
              <a:t>Budgeting &amp; Implementation		Internal Communications </a:t>
            </a:r>
          </a:p>
          <a:p>
            <a:pPr algn="just"/>
            <a:r>
              <a:rPr lang="en-US" sz="1200" dirty="0"/>
              <a:t>Recruitments &amp; Training </a:t>
            </a:r>
          </a:p>
          <a:p>
            <a:pPr algn="just"/>
            <a:r>
              <a:rPr lang="en-US" sz="1200" dirty="0"/>
              <a:t>Maintenance </a:t>
            </a:r>
          </a:p>
          <a:p>
            <a:pPr algn="just"/>
            <a:r>
              <a:rPr lang="en-US" sz="1200" dirty="0"/>
              <a:t>Human Resources Development</a:t>
            </a:r>
          </a:p>
        </p:txBody>
      </p:sp>
      <p:sp>
        <p:nvSpPr>
          <p:cNvPr id="8" name="Rectangle 7"/>
          <p:cNvSpPr/>
          <p:nvPr/>
        </p:nvSpPr>
        <p:spPr>
          <a:xfrm>
            <a:off x="4262437" y="1905000"/>
            <a:ext cx="5105400" cy="1015663"/>
          </a:xfrm>
          <a:prstGeom prst="rect">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just"/>
            <a:r>
              <a:rPr lang="en-US" sz="1200" b="1" dirty="0"/>
              <a:t>Media Unit	</a:t>
            </a:r>
            <a:r>
              <a:rPr lang="en-US" sz="1200" dirty="0"/>
              <a:t>			</a:t>
            </a:r>
            <a:r>
              <a:rPr lang="en-US" sz="1200" b="1" dirty="0"/>
              <a:t>Production Unit</a:t>
            </a:r>
          </a:p>
          <a:p>
            <a:pPr algn="just"/>
            <a:r>
              <a:rPr lang="en-US" sz="1200" dirty="0"/>
              <a:t>Media Planning/Strategy 	</a:t>
            </a:r>
            <a:r>
              <a:rPr lang="en-US" sz="1200"/>
              <a:t>		Production </a:t>
            </a:r>
            <a:r>
              <a:rPr lang="en-US" sz="1200" dirty="0"/>
              <a:t>Planning</a:t>
            </a:r>
          </a:p>
          <a:p>
            <a:pPr algn="just"/>
            <a:r>
              <a:rPr lang="en-US" sz="1200" dirty="0"/>
              <a:t>Budget Development &amp; Implementation 	Budgeting </a:t>
            </a:r>
          </a:p>
          <a:p>
            <a:pPr algn="just"/>
            <a:r>
              <a:rPr lang="en-US" sz="1200" dirty="0"/>
              <a:t>Media Buy				Quantity Control </a:t>
            </a:r>
          </a:p>
          <a:p>
            <a:pPr algn="just"/>
            <a:endParaRPr lang="en-US" sz="1200" dirty="0"/>
          </a:p>
        </p:txBody>
      </p:sp>
      <p:sp>
        <p:nvSpPr>
          <p:cNvPr id="9" name="Rectangle 8"/>
          <p:cNvSpPr/>
          <p:nvPr/>
        </p:nvSpPr>
        <p:spPr>
          <a:xfrm>
            <a:off x="4262437" y="609600"/>
            <a:ext cx="5105400" cy="1200329"/>
          </a:xfrm>
          <a:prstGeom prst="rect">
            <a:avLst/>
          </a:prstGeom>
          <a:solidFill>
            <a:schemeClr val="tx2"/>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en-US" sz="1200" b="1" dirty="0"/>
              <a:t>Business Development Unit	</a:t>
            </a:r>
            <a:r>
              <a:rPr lang="en-US" sz="1200" dirty="0"/>
              <a:t>	</a:t>
            </a:r>
            <a:r>
              <a:rPr lang="en-US" sz="1200" b="1" dirty="0"/>
              <a:t>Creative Unit</a:t>
            </a:r>
          </a:p>
          <a:p>
            <a:pPr algn="just"/>
            <a:r>
              <a:rPr lang="en-US" sz="1200" dirty="0"/>
              <a:t>Research Art Visualizing 			Brain Storming </a:t>
            </a:r>
          </a:p>
          <a:p>
            <a:pPr algn="just"/>
            <a:r>
              <a:rPr lang="en-US" sz="1200" dirty="0"/>
              <a:t>Strategic Planning 			Strategy</a:t>
            </a:r>
          </a:p>
          <a:p>
            <a:pPr algn="just"/>
            <a:r>
              <a:rPr lang="en-US" sz="1200" dirty="0"/>
              <a:t>Marketing  				Copy Writing </a:t>
            </a:r>
          </a:p>
          <a:p>
            <a:pPr algn="just"/>
            <a:r>
              <a:rPr lang="en-US" sz="1200" dirty="0"/>
              <a:t>Account Management/Client Services		Art Direction				</a:t>
            </a:r>
          </a:p>
        </p:txBody>
      </p:sp>
      <p:pic>
        <p:nvPicPr>
          <p:cNvPr id="12" name="Picture 2"/>
          <p:cNvPicPr>
            <a:picLocks noChangeAspect="1" noChangeArrowheads="1"/>
          </p:cNvPicPr>
          <p:nvPr/>
        </p:nvPicPr>
        <p:blipFill>
          <a:blip r:embed="rId3" cstate="print"/>
          <a:srcRect/>
          <a:stretch>
            <a:fillRect/>
          </a:stretch>
        </p:blipFill>
        <p:spPr bwMode="auto">
          <a:xfrm>
            <a:off x="3805237" y="762000"/>
            <a:ext cx="152400" cy="152400"/>
          </a:xfrm>
          <a:prstGeom prst="rect">
            <a:avLst/>
          </a:prstGeom>
          <a:noFill/>
          <a:ln w="9525">
            <a:noFill/>
            <a:miter lim="800000"/>
            <a:headEnd/>
            <a:tailEnd/>
          </a:ln>
          <a:effectLst/>
        </p:spPr>
      </p:pic>
      <p:pic>
        <p:nvPicPr>
          <p:cNvPr id="13" name="Picture 2"/>
          <p:cNvPicPr>
            <a:picLocks noChangeAspect="1" noChangeArrowheads="1"/>
          </p:cNvPicPr>
          <p:nvPr/>
        </p:nvPicPr>
        <p:blipFill>
          <a:blip r:embed="rId3" cstate="print"/>
          <a:srcRect/>
          <a:stretch>
            <a:fillRect/>
          </a:stretch>
        </p:blipFill>
        <p:spPr bwMode="auto">
          <a:xfrm>
            <a:off x="3805237" y="1981200"/>
            <a:ext cx="152400" cy="152400"/>
          </a:xfrm>
          <a:prstGeom prst="rect">
            <a:avLst/>
          </a:prstGeom>
          <a:noFill/>
          <a:ln w="9525">
            <a:noFill/>
            <a:miter lim="800000"/>
            <a:headEnd/>
            <a:tailEnd/>
          </a:ln>
          <a:effectLst/>
        </p:spPr>
      </p:pic>
      <p:pic>
        <p:nvPicPr>
          <p:cNvPr id="14" name="Picture 2"/>
          <p:cNvPicPr>
            <a:picLocks noChangeAspect="1" noChangeArrowheads="1"/>
          </p:cNvPicPr>
          <p:nvPr/>
        </p:nvPicPr>
        <p:blipFill>
          <a:blip r:embed="rId3" cstate="print"/>
          <a:srcRect/>
          <a:stretch>
            <a:fillRect/>
          </a:stretch>
        </p:blipFill>
        <p:spPr bwMode="auto">
          <a:xfrm>
            <a:off x="3805237" y="3048000"/>
            <a:ext cx="152400" cy="152400"/>
          </a:xfrm>
          <a:prstGeom prst="rect">
            <a:avLst/>
          </a:prstGeom>
          <a:noFill/>
          <a:ln w="9525">
            <a:noFill/>
            <a:miter lim="800000"/>
            <a:headEnd/>
            <a:tailEnd/>
          </a:ln>
          <a:effectLst/>
        </p:spPr>
      </p:pic>
      <p:pic>
        <p:nvPicPr>
          <p:cNvPr id="15" name="Picture 2"/>
          <p:cNvPicPr>
            <a:picLocks noChangeAspect="1" noChangeArrowheads="1"/>
          </p:cNvPicPr>
          <p:nvPr/>
        </p:nvPicPr>
        <p:blipFill>
          <a:blip r:embed="rId3" cstate="print"/>
          <a:srcRect/>
          <a:stretch>
            <a:fillRect/>
          </a:stretch>
        </p:blipFill>
        <p:spPr bwMode="auto">
          <a:xfrm>
            <a:off x="7081837" y="685800"/>
            <a:ext cx="152400" cy="152400"/>
          </a:xfrm>
          <a:prstGeom prst="rect">
            <a:avLst/>
          </a:prstGeom>
          <a:noFill/>
          <a:ln w="9525">
            <a:noFill/>
            <a:miter lim="800000"/>
            <a:headEnd/>
            <a:tailEnd/>
          </a:ln>
          <a:effectLst/>
        </p:spPr>
      </p:pic>
      <p:pic>
        <p:nvPicPr>
          <p:cNvPr id="18" name="Picture 2"/>
          <p:cNvPicPr>
            <a:picLocks noChangeAspect="1" noChangeArrowheads="1"/>
          </p:cNvPicPr>
          <p:nvPr/>
        </p:nvPicPr>
        <p:blipFill>
          <a:blip r:embed="rId3" cstate="print"/>
          <a:srcRect/>
          <a:stretch>
            <a:fillRect/>
          </a:stretch>
        </p:blipFill>
        <p:spPr bwMode="auto">
          <a:xfrm>
            <a:off x="7081837" y="3048000"/>
            <a:ext cx="152400" cy="152400"/>
          </a:xfrm>
          <a:prstGeom prst="rect">
            <a:avLst/>
          </a:prstGeom>
          <a:noFill/>
          <a:ln w="9525">
            <a:noFill/>
            <a:miter lim="800000"/>
            <a:headEnd/>
            <a:tailEnd/>
          </a:ln>
          <a:effectLst/>
        </p:spPr>
      </p:pic>
      <p:pic>
        <p:nvPicPr>
          <p:cNvPr id="19" name="Picture 2"/>
          <p:cNvPicPr>
            <a:picLocks noChangeAspect="1" noChangeArrowheads="1"/>
          </p:cNvPicPr>
          <p:nvPr/>
        </p:nvPicPr>
        <p:blipFill>
          <a:blip r:embed="rId3" cstate="print"/>
          <a:srcRect/>
          <a:stretch>
            <a:fillRect/>
          </a:stretch>
        </p:blipFill>
        <p:spPr bwMode="auto">
          <a:xfrm>
            <a:off x="7081837" y="2057400"/>
            <a:ext cx="152400" cy="1524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38237" y="685800"/>
            <a:ext cx="2576154" cy="423835"/>
          </a:xfrm>
          <a:prstGeom prst="rect">
            <a:avLst/>
          </a:prstGeom>
        </p:spPr>
        <p:txBody>
          <a:bodyPr wrap="none" lIns="84455" tIns="42228" rIns="84455" bIns="42228">
            <a:spAutoFit/>
          </a:bodyPr>
          <a:lstStyle/>
          <a:p>
            <a:r>
              <a:rPr lang="en-US" sz="2200" b="1" dirty="0">
                <a:solidFill>
                  <a:srgbClr val="FF0000"/>
                </a:solidFill>
                <a:latin typeface="+mj-lt"/>
              </a:rPr>
              <a:t>The Brands We Keep</a:t>
            </a:r>
          </a:p>
        </p:txBody>
      </p:sp>
      <p:pic>
        <p:nvPicPr>
          <p:cNvPr id="3" name="Picture 2" descr="Dett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00816" y="1453107"/>
            <a:ext cx="822516" cy="533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descr="auto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0558" y="1536833"/>
            <a:ext cx="982102" cy="498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00607" y="1489910"/>
            <a:ext cx="1154209" cy="521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descr="auto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61841" y="1658686"/>
            <a:ext cx="895982" cy="316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8" name="Object 8"/>
          <p:cNvGraphicFramePr>
            <a:graphicFrameLocks noChangeAspect="1"/>
          </p:cNvGraphicFramePr>
          <p:nvPr>
            <p:extLst>
              <p:ext uri="{D42A27DB-BD31-4B8C-83A1-F6EECF244321}">
                <p14:modId xmlns:p14="http://schemas.microsoft.com/office/powerpoint/2010/main" val="1962149514"/>
              </p:ext>
            </p:extLst>
          </p:nvPr>
        </p:nvGraphicFramePr>
        <p:xfrm>
          <a:off x="3188979" y="2080098"/>
          <a:ext cx="716126" cy="494655"/>
        </p:xfrm>
        <a:graphic>
          <a:graphicData uri="http://schemas.openxmlformats.org/presentationml/2006/ole">
            <mc:AlternateContent xmlns:mc="http://schemas.openxmlformats.org/markup-compatibility/2006">
              <mc:Choice xmlns:v="urn:schemas-microsoft-com:vml" Requires="v">
                <p:oleObj name="Photo Editor Photo" r:id="rId7" imgW="5087060" imgH="5495238" progId="">
                  <p:embed/>
                </p:oleObj>
              </mc:Choice>
              <mc:Fallback>
                <p:oleObj name="Photo Editor Photo" r:id="rId7" imgW="5087060" imgH="5495238" progId="">
                  <p:embed/>
                  <p:pic>
                    <p:nvPicPr>
                      <p:cNvPr id="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8979" y="2080098"/>
                        <a:ext cx="716126" cy="49465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9" name="Picture 15" descr="Peak Log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26320" y="2181007"/>
            <a:ext cx="816732" cy="494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58058" y="2277693"/>
            <a:ext cx="355149" cy="754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2" descr="bottle dry"/>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86199" y="2283297"/>
            <a:ext cx="384364" cy="792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Gulder pix.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226465" y="2338290"/>
            <a:ext cx="760372" cy="557258"/>
          </a:xfrm>
          <a:prstGeom prst="rect">
            <a:avLst/>
          </a:prstGeom>
        </p:spPr>
      </p:pic>
      <p:pic>
        <p:nvPicPr>
          <p:cNvPr id="13" name="Picture 2" descr="http://img.en.china.cn/0/0,0,381,78232,1000,1333,d79ee1b9.jpg"/>
          <p:cNvPicPr>
            <a:picLocks noChangeAspect="1" noChangeArrowheads="1"/>
          </p:cNvPicPr>
          <p:nvPr/>
        </p:nvPicPr>
        <p:blipFill>
          <a:blip r:embed="rId13" cstate="email">
            <a:extLst>
              <a:ext uri="{28A0092B-C50C-407E-A947-70E740481C1C}">
                <a14:useLocalDpi xmlns:a14="http://schemas.microsoft.com/office/drawing/2010/main"/>
              </a:ext>
            </a:extLst>
          </a:blip>
          <a:srcRect l="22142" t="23260" r="16590" b="19272"/>
          <a:stretch>
            <a:fillRect/>
          </a:stretch>
        </p:blipFill>
        <p:spPr bwMode="auto">
          <a:xfrm>
            <a:off x="6858755" y="1489906"/>
            <a:ext cx="703183" cy="522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71" descr="http://www.dbod.nl/wp-content/uploads/2010/08/204_Heineken_Legend02_dBOD2-950x600.jpg"/>
          <p:cNvPicPr>
            <a:picLocks noChangeAspect="1" noChangeArrowheads="1"/>
          </p:cNvPicPr>
          <p:nvPr/>
        </p:nvPicPr>
        <p:blipFill>
          <a:blip r:embed="rId14" cstate="email">
            <a:extLst>
              <a:ext uri="{28A0092B-C50C-407E-A947-70E740481C1C}">
                <a14:useLocalDpi xmlns:a14="http://schemas.microsoft.com/office/drawing/2010/main"/>
              </a:ext>
            </a:extLst>
          </a:blip>
          <a:srcRect r="37345"/>
          <a:stretch>
            <a:fillRect/>
          </a:stretch>
        </p:blipFill>
        <p:spPr bwMode="auto">
          <a:xfrm>
            <a:off x="6549660" y="2290333"/>
            <a:ext cx="689014" cy="65394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73" descr="http://www.maltina-nigeria.com/homepage2/logo.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400609" y="2207228"/>
            <a:ext cx="775050" cy="66381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71637" y="2971800"/>
            <a:ext cx="729507" cy="823637"/>
          </a:xfrm>
          <a:prstGeom prst="rect">
            <a:avLst/>
          </a:prstGeom>
        </p:spPr>
      </p:pic>
      <p:pic>
        <p:nvPicPr>
          <p:cNvPr id="17" name="Picture 1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262437" y="3048000"/>
            <a:ext cx="921552" cy="525328"/>
          </a:xfrm>
          <a:prstGeom prst="rect">
            <a:avLst/>
          </a:prstGeom>
        </p:spPr>
      </p:pic>
      <p:pic>
        <p:nvPicPr>
          <p:cNvPr id="18" name="Picture 1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557837" y="3124200"/>
            <a:ext cx="1636731" cy="380094"/>
          </a:xfrm>
          <a:prstGeom prst="rect">
            <a:avLst/>
          </a:prstGeom>
        </p:spPr>
      </p:pic>
      <p:pic>
        <p:nvPicPr>
          <p:cNvPr id="19" name="Picture 9" descr="_MG_9796.JPG"/>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814637" y="3048000"/>
            <a:ext cx="995049" cy="474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 descr="C:\Users\Hafizo\Documents\jon files\FCMB logo.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958119" y="3123036"/>
            <a:ext cx="794542" cy="407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Logo1.jpg"/>
          <p:cNvPicPr>
            <a:picLocks noChangeAspect="1"/>
          </p:cNvPicPr>
          <p:nvPr/>
        </p:nvPicPr>
        <p:blipFill>
          <a:blip r:embed="rId21" cstate="print"/>
          <a:stretch>
            <a:fillRect/>
          </a:stretch>
        </p:blipFill>
        <p:spPr>
          <a:xfrm>
            <a:off x="2052637" y="1570132"/>
            <a:ext cx="914400" cy="553599"/>
          </a:xfrm>
          <a:prstGeom prst="rect">
            <a:avLst/>
          </a:prstGeom>
        </p:spPr>
      </p:pic>
      <p:pic>
        <p:nvPicPr>
          <p:cNvPr id="22" name="Picture 21" descr="Logo.jpg"/>
          <p:cNvPicPr>
            <a:picLocks noChangeAspect="1"/>
          </p:cNvPicPr>
          <p:nvPr/>
        </p:nvPicPr>
        <p:blipFill>
          <a:blip r:embed="rId22" cstate="print"/>
          <a:stretch>
            <a:fillRect/>
          </a:stretch>
        </p:blipFill>
        <p:spPr>
          <a:xfrm>
            <a:off x="2205037" y="2209800"/>
            <a:ext cx="703385" cy="567765"/>
          </a:xfrm>
          <a:prstGeom prst="rect">
            <a:avLst/>
          </a:prstGeom>
        </p:spPr>
      </p:pic>
      <p:pic>
        <p:nvPicPr>
          <p:cNvPr id="23" name="Picture 22" descr="Food-Concepts-Plc-.jpg"/>
          <p:cNvPicPr>
            <a:picLocks noChangeAspect="1"/>
          </p:cNvPicPr>
          <p:nvPr/>
        </p:nvPicPr>
        <p:blipFill>
          <a:blip r:embed="rId23" cstate="print"/>
          <a:stretch>
            <a:fillRect/>
          </a:stretch>
        </p:blipFill>
        <p:spPr>
          <a:xfrm>
            <a:off x="1138237" y="1549654"/>
            <a:ext cx="914400" cy="122224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681037" y="609600"/>
            <a:ext cx="3124200" cy="553998"/>
          </a:xfrm>
          <a:prstGeom prst="rect">
            <a:avLst/>
          </a:prstGeom>
          <a:effectLst/>
        </p:spPr>
        <p:txBody>
          <a:bodyPr wrap="square">
            <a:spAutoFit/>
          </a:bodyPr>
          <a:lstStyle/>
          <a:p>
            <a:r>
              <a:rPr lang="en-US" sz="3000" b="1" dirty="0">
                <a:solidFill>
                  <a:srgbClr val="FF0000"/>
                </a:solidFill>
              </a:rPr>
              <a:t>Creative </a:t>
            </a:r>
            <a:r>
              <a:rPr lang="en-US" sz="3000" b="1" dirty="0">
                <a:solidFill>
                  <a:schemeClr val="bg1"/>
                </a:solidFill>
              </a:rPr>
              <a:t>Portfolio</a:t>
            </a:r>
            <a:r>
              <a:rPr lang="en-US" sz="3000" b="1" dirty="0">
                <a:solidFill>
                  <a:srgbClr val="14DCD7"/>
                </a:solidFill>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13684</TotalTime>
  <Words>553</Words>
  <Application>Microsoft Office PowerPoint</Application>
  <PresentationFormat>Custom</PresentationFormat>
  <Paragraphs>77</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Disclaimer</vt:lpstr>
      <vt:lpstr>PowerPoint Presentation</vt:lpstr>
      <vt:lpstr>Deeply engraved in the “art” of thinking outside the box “contexts”, while driving high values, integrity, quality service delivery and dependability.</vt:lpstr>
      <vt:lpstr>Quick turnaround and ability to go extra miles in customers satisfaction without compromising quality  delivery </vt:lpstr>
      <vt:lpstr>PowerPoint Presentation</vt:lpstr>
      <vt:lpstr>PowerPoint Presentation</vt:lpstr>
      <vt:lpstr>PowerPoint Presentation</vt:lpstr>
      <vt:lpstr>PowerPoint Presentation</vt:lpstr>
      <vt:lpstr>Press Ad</vt:lpstr>
      <vt:lpstr>Press Ad</vt:lpstr>
      <vt:lpstr>Press Ad</vt:lpstr>
      <vt:lpstr>Press Ad</vt:lpstr>
      <vt:lpstr>Flyers</vt:lpstr>
      <vt:lpstr>Flyers</vt:lpstr>
      <vt:lpstr>Flyers</vt:lpstr>
      <vt:lpstr>Calendars</vt:lpstr>
      <vt:lpstr>Calendars</vt:lpstr>
      <vt:lpstr>Magazine</vt:lpstr>
      <vt:lpstr>Brochure</vt:lpstr>
      <vt:lpstr>Brochure</vt:lpstr>
      <vt:lpstr>Brochure</vt:lpstr>
      <vt:lpstr>Brochure</vt:lpstr>
      <vt:lpstr>Brochure</vt:lpstr>
      <vt:lpstr>Xmas card</vt:lpstr>
      <vt:lpstr>Outdoor</vt:lpstr>
      <vt:lpstr>Outdoor</vt:lpstr>
      <vt:lpstr>Website Design</vt:lpstr>
      <vt:lpstr>Website Design</vt:lpstr>
      <vt:lpstr>Website Design</vt:lpstr>
      <vt:lpstr>Contact…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dc:creator>
  <cp:lastModifiedBy>Rufie Ola</cp:lastModifiedBy>
  <cp:revision>254</cp:revision>
  <dcterms:created xsi:type="dcterms:W3CDTF">2013-10-18T12:29:52Z</dcterms:created>
  <dcterms:modified xsi:type="dcterms:W3CDTF">2023-12-10T13:46:33Z</dcterms:modified>
</cp:coreProperties>
</file>